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  <p:sldMasterId id="2147483663" r:id="rId2"/>
  </p:sldMasterIdLst>
  <p:notesMasterIdLst>
    <p:notesMasterId r:id="rId3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9144000" cy="5143500" type="screen16x9"/>
  <p:notesSz cx="6858000" cy="9144000"/>
  <p:embeddedFontLst>
    <p:embeddedFont>
      <p:font typeface="Arvo" panose="02000000000000000000" pitchFamily="2" charset="77"/>
      <p:regular r:id="rId40"/>
      <p:bold r:id="rId41"/>
      <p:italic r:id="rId42"/>
      <p:boldItalic r:id="rId43"/>
    </p:embeddedFont>
    <p:embeddedFont>
      <p:font typeface="Barlow Semi Condensed" pitchFamily="2" charset="77"/>
      <p:regular r:id="rId44"/>
      <p:bold r:id="rId45"/>
      <p:italic r:id="rId46"/>
      <p:boldItalic r:id="rId47"/>
    </p:embeddedFont>
    <p:embeddedFont>
      <p:font typeface="Fira Sans Condensed" panose="020B0503050000020004" pitchFamily="34" charset="0"/>
      <p:regular r:id="rId48"/>
      <p:bold r:id="rId49"/>
      <p:italic r:id="rId50"/>
      <p:boldItalic r:id="rId51"/>
    </p:embeddedFont>
    <p:embeddedFont>
      <p:font typeface="Fira Sans Condensed Medium" panose="020B0503050000020004" pitchFamily="34" charset="0"/>
      <p:regular r:id="rId52"/>
      <p:bold r:id="rId53"/>
      <p:italic r:id="rId54"/>
      <p:boldItalic r:id="rId55"/>
    </p:embeddedFont>
    <p:embeddedFont>
      <p:font typeface="Fira Sans Extra Condensed Medium" panose="020B0603050000020004" pitchFamily="34" charset="0"/>
      <p:regular r:id="rId56"/>
      <p:bold r:id="rId57"/>
      <p:italic r:id="rId58"/>
      <p:boldItalic r:id="rId59"/>
    </p:embeddedFont>
    <p:embeddedFont>
      <p:font typeface="Oswald" pitchFamily="2" charset="77"/>
      <p:regular r:id="rId60"/>
      <p:bold r:id="rId61"/>
    </p:embeddedFont>
    <p:embeddedFont>
      <p:font typeface="Proxima Nova" panose="02000506030000020004" pitchFamily="2" charset="0"/>
      <p:regular r:id="rId62"/>
      <p:bold r:id="rId63"/>
      <p:italic r:id="rId64"/>
      <p:boldItalic r:id="rId65"/>
    </p:embeddedFont>
    <p:embeddedFont>
      <p:font typeface="Proxima Nova Semibold" panose="02000506030000020004" pitchFamily="2" charset="0"/>
      <p:regular r:id="rId66"/>
      <p:bold r:id="rId67"/>
      <p:italic r:id="rId68"/>
      <p:boldItalic r:id="rId69"/>
    </p:embeddedFont>
    <p:embeddedFont>
      <p:font typeface="Roboto Slab Regular" pitchFamily="2" charset="0"/>
      <p:regular r:id="rId70"/>
      <p:bold r:id="rId71"/>
    </p:embeddedFont>
    <p:embeddedFont>
      <p:font typeface="Saira Condensed" pitchFamily="2" charset="77"/>
      <p:regular r:id="rId72"/>
      <p:bold r:id="rId73"/>
      <p:boldItalic r:id="rId7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475DEC-561B-4F72-BB79-EA0A5FC5A5A9}">
  <a:tblStyle styleId="{CF475DEC-561B-4F72-BB79-EA0A5FC5A5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56" d="100"/>
          <a:sy n="156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63" Type="http://schemas.openxmlformats.org/officeDocument/2006/relationships/font" Target="fonts/font24.fntdata"/><Relationship Id="rId68" Type="http://schemas.openxmlformats.org/officeDocument/2006/relationships/font" Target="fonts/font29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font" Target="fonts/font27.fntdata"/><Relationship Id="rId74" Type="http://schemas.openxmlformats.org/officeDocument/2006/relationships/font" Target="fonts/font35.fntdata"/><Relationship Id="rId5" Type="http://schemas.openxmlformats.org/officeDocument/2006/relationships/slide" Target="slides/slide3.xml"/><Relationship Id="rId61" Type="http://schemas.openxmlformats.org/officeDocument/2006/relationships/font" Target="fonts/font2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font" Target="fonts/font25.fntdata"/><Relationship Id="rId69" Type="http://schemas.openxmlformats.org/officeDocument/2006/relationships/font" Target="fonts/font30.fntdata"/><Relationship Id="rId77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12.fntdata"/><Relationship Id="rId72" Type="http://schemas.openxmlformats.org/officeDocument/2006/relationships/font" Target="fonts/font3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67" Type="http://schemas.openxmlformats.org/officeDocument/2006/relationships/font" Target="fonts/font28.fntdata"/><Relationship Id="rId20" Type="http://schemas.openxmlformats.org/officeDocument/2006/relationships/slide" Target="slides/slide18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70" Type="http://schemas.openxmlformats.org/officeDocument/2006/relationships/font" Target="fonts/font31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font" Target="fonts/font26.fntdata"/><Relationship Id="rId73" Type="http://schemas.openxmlformats.org/officeDocument/2006/relationships/font" Target="fonts/font34.fntdata"/><Relationship Id="rId78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notesMaster" Target="notesMasters/notesMaster1.xml"/><Relationship Id="rId34" Type="http://schemas.openxmlformats.org/officeDocument/2006/relationships/slide" Target="slides/slide32.xml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6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font" Target="fonts/font3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jpg>
</file>

<file path=ppt/media/image10.jpg>
</file>

<file path=ppt/media/image11.pn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7207a613d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7207a613d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7d11bbb88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57d11bbb88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6e9a21c8b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6e9a21c8b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59cbc0aaaa_3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59cbc0aaaa_3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57d11bbb8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57d11bbb8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56e9a21c8b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56e9a21c8b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59cbc0aaaa_3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59cbc0aaaa_3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59cbc0aaaa_3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59cbc0aaaa_3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56e9a21c8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56e9a21c8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59cbc0aaaa_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59cbc0aaaa_4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50c4f343e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50c4f343e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59185e3d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59185e3d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50c4f343e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50c4f343e3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0c4f343e3_0_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0c4f343e3_0_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3" name="Google Shape;3813;g50c4f343e3_0_3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4" name="Google Shape;3814;g50c4f343e3_0_3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4" name="Google Shape;4524;g50c4f343e3_0_3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5" name="Google Shape;4525;g50c4f343e3_0_3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1" name="Google Shape;4921;g50c4f343e3_0_4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2" name="Google Shape;4922;g50c4f343e3_0_4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5" name="Google Shape;5515;g50c4f343e3_0_4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6" name="Google Shape;5516;g50c4f343e3_0_48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1" name="Google Shape;6051;g50c4f343e3_0_5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2" name="Google Shape;6052;g50c4f343e3_0_5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7" name="Google Shape;6337;g50c4f343e3_0_5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8" name="Google Shape;6338;g50c4f343e3_0_5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g50c4f343e3_0_60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1" name="Google Shape;6781;g50c4f343e3_0_60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7" name="Google Shape;7147;g50c4f343e3_0_6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8" name="Google Shape;7148;g50c4f343e3_0_6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2" name="Google Shape;7652;g50c4f343e3_0_6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3" name="Google Shape;7653;g50c4f343e3_0_6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9" name="Google Shape;8049;g50c4f343e3_0_7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0" name="Google Shape;8050;g50c4f343e3_0_7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7" name="Google Shape;8487;g50c4f343e3_0_7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8" name="Google Shape;8488;g50c4f343e3_0_77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9" name="Google Shape;8959;g56e9a21c8b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0" name="Google Shape;8960;g56e9a21c8b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14ea948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14ea948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64156046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64156046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7207a61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7207a61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7207a613d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7207a613d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465e7bc0b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465e7bc0b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9cbc0aaaa_3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9cbc0aaaa_3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solidFill>
          <a:srgbClr val="F7F8F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-19050"/>
            <a:ext cx="9144000" cy="51816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665700" y="-19050"/>
            <a:ext cx="4478400" cy="46572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697175" y="186127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600"/>
              <a:buNone/>
              <a:defRPr sz="5600">
                <a:solidFill>
                  <a:srgbClr val="F7F8F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361325" y="3223725"/>
            <a:ext cx="29526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1">
    <p:bg>
      <p:bgPr>
        <a:solidFill>
          <a:srgbClr val="F7F8F9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1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1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07" name="Google Shape;107;p11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19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2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2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11" name="Google Shape;111;p12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2" name="Google Shape;112;p12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2"/>
          <p:cNvSpPr/>
          <p:nvPr/>
        </p:nvSpPr>
        <p:spPr>
          <a:xfrm flipH="1">
            <a:off x="-7025" y="1367825"/>
            <a:ext cx="9150900" cy="19815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14" name="Google Shape;114;p12"/>
          <p:cNvSpPr txBox="1">
            <a:spLocks noGrp="1"/>
          </p:cNvSpPr>
          <p:nvPr>
            <p:ph type="ctrTitle" idx="2"/>
          </p:nvPr>
        </p:nvSpPr>
        <p:spPr>
          <a:xfrm flipH="1">
            <a:off x="4967675" y="1183000"/>
            <a:ext cx="27228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>
                <a:solidFill>
                  <a:srgbClr val="F7F8F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2"/>
          <p:cNvSpPr txBox="1">
            <a:spLocks noGrp="1"/>
          </p:cNvSpPr>
          <p:nvPr>
            <p:ph type="subTitle" idx="1"/>
          </p:nvPr>
        </p:nvSpPr>
        <p:spPr>
          <a:xfrm flipH="1">
            <a:off x="4967675" y="3349326"/>
            <a:ext cx="29748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11_1_2_1">
    <p:bg>
      <p:bgPr>
        <a:solidFill>
          <a:srgbClr val="F7F8F9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3"/>
          <p:cNvSpPr/>
          <p:nvPr/>
        </p:nvSpPr>
        <p:spPr>
          <a:xfrm flipH="1">
            <a:off x="125" y="-19050"/>
            <a:ext cx="9144000" cy="51816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3"/>
          <p:cNvSpPr/>
          <p:nvPr/>
        </p:nvSpPr>
        <p:spPr>
          <a:xfrm flipH="1">
            <a:off x="0" y="-19050"/>
            <a:ext cx="4176300" cy="4179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19" name="Google Shape;119;p13"/>
          <p:cNvSpPr txBox="1">
            <a:spLocks noGrp="1"/>
          </p:cNvSpPr>
          <p:nvPr>
            <p:ph type="ctrTitle"/>
          </p:nvPr>
        </p:nvSpPr>
        <p:spPr>
          <a:xfrm flipH="1">
            <a:off x="830150" y="93922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6000"/>
              <a:buNone/>
              <a:defRPr sz="6000">
                <a:solidFill>
                  <a:srgbClr val="F7F8F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 flipH="1">
            <a:off x="830200" y="25968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 type="blank">
  <p:cSld name="BLANK">
    <p:bg>
      <p:bgPr>
        <a:solidFill>
          <a:srgbClr val="F7F8F9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bg>
      <p:bgPr>
        <a:solidFill>
          <a:srgbClr val="F7F8F9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3988863" y="1985473"/>
            <a:ext cx="2251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988874" y="2302150"/>
            <a:ext cx="1700700" cy="57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988863" y="138521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3"/>
          </p:nvPr>
        </p:nvSpPr>
        <p:spPr>
          <a:xfrm>
            <a:off x="398886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4"/>
          </p:nvPr>
        </p:nvSpPr>
        <p:spPr>
          <a:xfrm>
            <a:off x="3988875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5" hasCustomPrompt="1"/>
          </p:nvPr>
        </p:nvSpPr>
        <p:spPr>
          <a:xfrm>
            <a:off x="398886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6"/>
          </p:nvPr>
        </p:nvSpPr>
        <p:spPr>
          <a:xfrm>
            <a:off x="5834663" y="1985473"/>
            <a:ext cx="2251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7"/>
          </p:nvPr>
        </p:nvSpPr>
        <p:spPr>
          <a:xfrm>
            <a:off x="5834673" y="2302150"/>
            <a:ext cx="1555200" cy="57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8" hasCustomPrompt="1"/>
          </p:nvPr>
        </p:nvSpPr>
        <p:spPr>
          <a:xfrm>
            <a:off x="5834663" y="138521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9"/>
          </p:nvPr>
        </p:nvSpPr>
        <p:spPr>
          <a:xfrm>
            <a:off x="578351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3"/>
          </p:nvPr>
        </p:nvSpPr>
        <p:spPr>
          <a:xfrm>
            <a:off x="5783523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14" hasCustomPrompt="1"/>
          </p:nvPr>
        </p:nvSpPr>
        <p:spPr>
          <a:xfrm>
            <a:off x="578351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5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30" name="Google Shape;30;p3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2483525" y="2182100"/>
            <a:ext cx="944400" cy="29643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5">
    <p:bg>
      <p:bgPr>
        <a:solidFill>
          <a:srgbClr val="F7F8F9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-7025" y="3162000"/>
            <a:ext cx="9150900" cy="19815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38" name="Google Shape;38;p4"/>
          <p:cNvSpPr txBox="1">
            <a:spLocks noGrp="1"/>
          </p:cNvSpPr>
          <p:nvPr>
            <p:ph type="ctrTitle" idx="2"/>
          </p:nvPr>
        </p:nvSpPr>
        <p:spPr>
          <a:xfrm>
            <a:off x="3976900" y="11829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None/>
              <a:defRPr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1"/>
          </p:nvPr>
        </p:nvSpPr>
        <p:spPr>
          <a:xfrm>
            <a:off x="3976900" y="3349325"/>
            <a:ext cx="42249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18">
    <p:bg>
      <p:bgPr>
        <a:solidFill>
          <a:srgbClr val="F7F8F9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5843625" y="3042900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5843625" y="488875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1650125" y="3042900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3746875" y="3042900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1650125" y="488875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3746875" y="488875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ctrTitle" idx="2"/>
          </p:nvPr>
        </p:nvSpPr>
        <p:spPr>
          <a:xfrm>
            <a:off x="17821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17821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ctrTitle" idx="3"/>
          </p:nvPr>
        </p:nvSpPr>
        <p:spPr>
          <a:xfrm>
            <a:off x="387890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4"/>
          </p:nvPr>
        </p:nvSpPr>
        <p:spPr>
          <a:xfrm>
            <a:off x="387885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ctrTitle" idx="5"/>
          </p:nvPr>
        </p:nvSpPr>
        <p:spPr>
          <a:xfrm>
            <a:off x="59756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6"/>
          </p:nvPr>
        </p:nvSpPr>
        <p:spPr>
          <a:xfrm>
            <a:off x="59756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ctrTitle" idx="7"/>
          </p:nvPr>
        </p:nvSpPr>
        <p:spPr>
          <a:xfrm>
            <a:off x="17821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8"/>
          </p:nvPr>
        </p:nvSpPr>
        <p:spPr>
          <a:xfrm>
            <a:off x="17821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ctrTitle" idx="9"/>
          </p:nvPr>
        </p:nvSpPr>
        <p:spPr>
          <a:xfrm>
            <a:off x="387890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13"/>
          </p:nvPr>
        </p:nvSpPr>
        <p:spPr>
          <a:xfrm>
            <a:off x="387885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ctrTitle" idx="14"/>
          </p:nvPr>
        </p:nvSpPr>
        <p:spPr>
          <a:xfrm>
            <a:off x="59756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15"/>
          </p:nvPr>
        </p:nvSpPr>
        <p:spPr>
          <a:xfrm>
            <a:off x="59756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8_1">
    <p:bg>
      <p:bgPr>
        <a:solidFill>
          <a:srgbClr val="F7F8F9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66" name="Google Shape;66;p6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5686400" y="1271825"/>
            <a:ext cx="1964700" cy="3871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1492950" y="1271825"/>
            <a:ext cx="1964700" cy="3871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3589650" y="1271825"/>
            <a:ext cx="1964700" cy="3871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ctrTitle" idx="2"/>
          </p:nvPr>
        </p:nvSpPr>
        <p:spPr>
          <a:xfrm>
            <a:off x="1789175" y="24984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subTitle" idx="1"/>
          </p:nvPr>
        </p:nvSpPr>
        <p:spPr>
          <a:xfrm>
            <a:off x="1679775" y="3009125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ctrTitle" idx="3"/>
          </p:nvPr>
        </p:nvSpPr>
        <p:spPr>
          <a:xfrm>
            <a:off x="3885925" y="24984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subTitle" idx="4"/>
          </p:nvPr>
        </p:nvSpPr>
        <p:spPr>
          <a:xfrm>
            <a:off x="3776525" y="3009125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ctrTitle" idx="5"/>
          </p:nvPr>
        </p:nvSpPr>
        <p:spPr>
          <a:xfrm>
            <a:off x="5982675" y="24984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subTitle" idx="6"/>
          </p:nvPr>
        </p:nvSpPr>
        <p:spPr>
          <a:xfrm>
            <a:off x="5873275" y="3009125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">
  <p:cSld name="CUSTOM_6_1_1">
    <p:bg>
      <p:bgPr>
        <a:solidFill>
          <a:srgbClr val="F7F8F9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None/>
              <a:defRPr>
                <a:solidFill>
                  <a:srgbClr val="58A3B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7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ctrTitle" idx="2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 2">
  <p:cSld name="CUSTOM_6_1_1_2">
    <p:bg>
      <p:bgPr>
        <a:solidFill>
          <a:srgbClr val="F7F8F9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/>
          <p:nvPr/>
        </p:nvSpPr>
        <p:spPr>
          <a:xfrm>
            <a:off x="0" y="-19050"/>
            <a:ext cx="9144000" cy="51816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8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8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8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88" name="Google Shape;88;p8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6_1_1_1_1">
    <p:bg>
      <p:bgPr>
        <a:solidFill>
          <a:srgbClr val="F7F8F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"/>
          <p:cNvSpPr/>
          <p:nvPr/>
        </p:nvSpPr>
        <p:spPr>
          <a:xfrm>
            <a:off x="0" y="945575"/>
            <a:ext cx="5308200" cy="32526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94" name="Google Shape;94;p9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body" idx="1"/>
          </p:nvPr>
        </p:nvSpPr>
        <p:spPr>
          <a:xfrm>
            <a:off x="642050" y="183377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6_1_1_1_1_1">
    <p:bg>
      <p:bgPr>
        <a:solidFill>
          <a:srgbClr val="F7F8F9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3828775" y="945575"/>
            <a:ext cx="5308200" cy="32526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0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0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01" name="Google Shape;101;p10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2" name="Google Shape;102;p10"/>
          <p:cNvSpPr txBox="1">
            <a:spLocks noGrp="1"/>
          </p:cNvSpPr>
          <p:nvPr>
            <p:ph type="body" idx="1"/>
          </p:nvPr>
        </p:nvSpPr>
        <p:spPr>
          <a:xfrm flipH="1">
            <a:off x="4524550" y="1833775"/>
            <a:ext cx="39774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●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○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■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●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○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■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●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○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8A3BC"/>
              </a:buClr>
              <a:buSzPts val="1200"/>
              <a:buFont typeface="Saira Condensed"/>
              <a:buChar char="■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FCvrdbD1wUqMzPKSRNhg8IsScmtlzj3UeU6oc2t-cm0/cop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modern-composition-with-stethoscope_1200874.htm" TargetMode="External"/><Relationship Id="rId3" Type="http://schemas.openxmlformats.org/officeDocument/2006/relationships/hyperlink" Target="https://www.freepik.com/free-photo/doctor-looking-laptop_2398730.htm" TargetMode="External"/><Relationship Id="rId7" Type="http://schemas.openxmlformats.org/officeDocument/2006/relationships/hyperlink" Target="https://www.freepik.com/free-photo/doctors-looking-whiteboard_2400893.htm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freepik.com/free-photo/close-up-dentist-s-hand-with-dental-tool_2690728.htm" TargetMode="External"/><Relationship Id="rId11" Type="http://schemas.openxmlformats.org/officeDocument/2006/relationships/hyperlink" Target="https://www.freepik.es/foto-gratis/estetoscopio-fondo-blanco_1200771.htm" TargetMode="External"/><Relationship Id="rId5" Type="http://schemas.openxmlformats.org/officeDocument/2006/relationships/hyperlink" Target="https://www.freepik.com/free-photo/dental-technician-applying-ceramics-teeth_2690682.htm" TargetMode="External"/><Relationship Id="rId10" Type="http://schemas.openxmlformats.org/officeDocument/2006/relationships/hyperlink" Target="https://www.freepik.com/free-photo/young-female-veterinarian-working-laboratory_3149722.htm" TargetMode="External"/><Relationship Id="rId4" Type="http://schemas.openxmlformats.org/officeDocument/2006/relationships/hyperlink" Target="https://www.freepik.com/free-photo/stethoscope-tonometer_1954299.htm" TargetMode="External"/><Relationship Id="rId9" Type="http://schemas.openxmlformats.org/officeDocument/2006/relationships/hyperlink" Target="https://www.freepik.com/free-photo/scientist-making-test-laboratory_1092841.htm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slidesgo.com/faqs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Oswald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onts.google.com/specimen/Saira+Condensed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>
            <a:spLocks noGrp="1"/>
          </p:cNvSpPr>
          <p:nvPr>
            <p:ph type="subTitle" idx="1"/>
          </p:nvPr>
        </p:nvSpPr>
        <p:spPr>
          <a:xfrm>
            <a:off x="5361325" y="3223725"/>
            <a:ext cx="29526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Here is where your presentation begins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34" name="Google Shape;134;p17"/>
          <p:cNvSpPr txBox="1">
            <a:spLocks noGrp="1"/>
          </p:cNvSpPr>
          <p:nvPr>
            <p:ph type="ctrTitle"/>
          </p:nvPr>
        </p:nvSpPr>
        <p:spPr>
          <a:xfrm>
            <a:off x="4697175" y="186127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rgbClr val="F7F8F9"/>
                </a:solidFill>
              </a:rPr>
              <a:t>Post Operative Nausea and Vomiting (PONV)</a:t>
            </a:r>
            <a:endParaRPr sz="4000" dirty="0">
              <a:solidFill>
                <a:srgbClr val="F7F8F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1" name="Google Shape;391;p26"/>
          <p:cNvGrpSpPr/>
          <p:nvPr/>
        </p:nvGrpSpPr>
        <p:grpSpPr>
          <a:xfrm>
            <a:off x="1565795" y="1527787"/>
            <a:ext cx="5631281" cy="2841637"/>
            <a:chOff x="1565795" y="1527787"/>
            <a:chExt cx="5631281" cy="2841637"/>
          </a:xfrm>
        </p:grpSpPr>
        <p:sp>
          <p:nvSpPr>
            <p:cNvPr id="392" name="Google Shape;392;p26"/>
            <p:cNvSpPr/>
            <p:nvPr/>
          </p:nvSpPr>
          <p:spPr>
            <a:xfrm rot="5400000">
              <a:off x="2161222" y="1635916"/>
              <a:ext cx="1623409" cy="1407151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49" y="13846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58A3BC"/>
            </a:solidFill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6"/>
            <p:cNvSpPr/>
            <p:nvPr/>
          </p:nvSpPr>
          <p:spPr>
            <a:xfrm rot="5400000">
              <a:off x="3568334" y="1635916"/>
              <a:ext cx="1623409" cy="1407151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6"/>
            <p:cNvSpPr/>
            <p:nvPr/>
          </p:nvSpPr>
          <p:spPr>
            <a:xfrm rot="5400000">
              <a:off x="4272245" y="2854551"/>
              <a:ext cx="1622646" cy="1407100"/>
            </a:xfrm>
            <a:custGeom>
              <a:avLst/>
              <a:gdLst/>
              <a:ahLst/>
              <a:cxnLst/>
              <a:rect l="l" t="t" r="r" b="b"/>
              <a:pathLst>
                <a:path w="31934" h="27692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6"/>
            <p:cNvSpPr/>
            <p:nvPr/>
          </p:nvSpPr>
          <p:spPr>
            <a:xfrm rot="5400000">
              <a:off x="1458047" y="2854526"/>
              <a:ext cx="1622646" cy="1407151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6"/>
            <p:cNvSpPr/>
            <p:nvPr/>
          </p:nvSpPr>
          <p:spPr>
            <a:xfrm rot="5400000">
              <a:off x="2865159" y="2854526"/>
              <a:ext cx="1622646" cy="1407151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666666"/>
            </a:solidFill>
            <a:ln w="2857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6"/>
            <p:cNvSpPr/>
            <p:nvPr/>
          </p:nvSpPr>
          <p:spPr>
            <a:xfrm rot="5400000">
              <a:off x="5682203" y="2854551"/>
              <a:ext cx="1622646" cy="1407100"/>
            </a:xfrm>
            <a:custGeom>
              <a:avLst/>
              <a:gdLst/>
              <a:ahLst/>
              <a:cxnLst/>
              <a:rect l="l" t="t" r="r" b="b"/>
              <a:pathLst>
                <a:path w="31934" h="27692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6"/>
            <p:cNvSpPr/>
            <p:nvPr/>
          </p:nvSpPr>
          <p:spPr>
            <a:xfrm rot="5400000">
              <a:off x="4978292" y="1635916"/>
              <a:ext cx="1623409" cy="1407151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666666"/>
            </a:solidFill>
            <a:ln w="2857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26"/>
          <p:cNvSpPr txBox="1">
            <a:spLocks noGrp="1"/>
          </p:cNvSpPr>
          <p:nvPr>
            <p:ph type="ctrTitle" idx="4294967295"/>
          </p:nvPr>
        </p:nvSpPr>
        <p:spPr>
          <a:xfrm>
            <a:off x="1788032" y="3000010"/>
            <a:ext cx="983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MERCURY</a:t>
            </a:r>
            <a:endParaRPr sz="14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subTitle" idx="4294967295"/>
          </p:nvPr>
        </p:nvSpPr>
        <p:spPr>
          <a:xfrm>
            <a:off x="1572437" y="3470474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01" name="Google Shape;401;p26"/>
          <p:cNvSpPr txBox="1">
            <a:spLocks noGrp="1"/>
          </p:cNvSpPr>
          <p:nvPr>
            <p:ph type="ctrTitle" idx="4294967295"/>
          </p:nvPr>
        </p:nvSpPr>
        <p:spPr>
          <a:xfrm>
            <a:off x="3900145" y="1846794"/>
            <a:ext cx="983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VENUS</a:t>
            </a:r>
            <a:endParaRPr sz="14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2" name="Google Shape;402;p26"/>
          <p:cNvSpPr txBox="1">
            <a:spLocks noGrp="1"/>
          </p:cNvSpPr>
          <p:nvPr>
            <p:ph type="subTitle" idx="4294967295"/>
          </p:nvPr>
        </p:nvSpPr>
        <p:spPr>
          <a:xfrm>
            <a:off x="3684549" y="2317257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name, but it’s terribly hot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03" name="Google Shape;403;p26"/>
          <p:cNvSpPr txBox="1">
            <a:spLocks noGrp="1"/>
          </p:cNvSpPr>
          <p:nvPr>
            <p:ph type="ctrTitle" idx="4294967295"/>
          </p:nvPr>
        </p:nvSpPr>
        <p:spPr>
          <a:xfrm>
            <a:off x="4596995" y="3023110"/>
            <a:ext cx="983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JUPITER</a:t>
            </a:r>
            <a:endParaRPr sz="14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4" name="Google Shape;404;p26"/>
          <p:cNvSpPr txBox="1">
            <a:spLocks noGrp="1"/>
          </p:cNvSpPr>
          <p:nvPr>
            <p:ph type="subTitle" idx="4294967295"/>
          </p:nvPr>
        </p:nvSpPr>
        <p:spPr>
          <a:xfrm>
            <a:off x="4381399" y="3493573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a gas giant and the biggest planet</a:t>
            </a:r>
            <a:endParaRPr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05" name="Google Shape;405;p26"/>
          <p:cNvSpPr txBox="1">
            <a:spLocks noGrp="1"/>
          </p:cNvSpPr>
          <p:nvPr>
            <p:ph type="ctrTitle" idx="4294967295"/>
          </p:nvPr>
        </p:nvSpPr>
        <p:spPr>
          <a:xfrm>
            <a:off x="6018870" y="3019685"/>
            <a:ext cx="983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SATURN</a:t>
            </a:r>
            <a:endParaRPr sz="14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6" name="Google Shape;406;p26"/>
          <p:cNvSpPr txBox="1">
            <a:spLocks noGrp="1"/>
          </p:cNvSpPr>
          <p:nvPr>
            <p:ph type="subTitle" idx="4294967295"/>
          </p:nvPr>
        </p:nvSpPr>
        <p:spPr>
          <a:xfrm>
            <a:off x="5803274" y="3490148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composed mostly of hydrogen and helium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07" name="Google Shape;407;p26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FACTORS TO CONSIDER</a:t>
            </a:r>
            <a:endParaRPr/>
          </a:p>
        </p:txBody>
      </p:sp>
      <p:sp>
        <p:nvSpPr>
          <p:cNvPr id="408" name="Google Shape;408;p26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grpSp>
        <p:nvGrpSpPr>
          <p:cNvPr id="409" name="Google Shape;409;p26"/>
          <p:cNvGrpSpPr/>
          <p:nvPr/>
        </p:nvGrpSpPr>
        <p:grpSpPr>
          <a:xfrm>
            <a:off x="2771419" y="2122808"/>
            <a:ext cx="3228748" cy="1633639"/>
            <a:chOff x="2771419" y="2122808"/>
            <a:chExt cx="3228748" cy="1633639"/>
          </a:xfrm>
        </p:grpSpPr>
        <p:grpSp>
          <p:nvGrpSpPr>
            <p:cNvPr id="410" name="Google Shape;410;p26"/>
            <p:cNvGrpSpPr/>
            <p:nvPr/>
          </p:nvGrpSpPr>
          <p:grpSpPr>
            <a:xfrm>
              <a:off x="2771419" y="2244910"/>
              <a:ext cx="427759" cy="274183"/>
              <a:chOff x="-26585200" y="2025375"/>
              <a:chExt cx="296150" cy="189825"/>
            </a:xfrm>
          </p:grpSpPr>
          <p:sp>
            <p:nvSpPr>
              <p:cNvPr id="411" name="Google Shape;411;p26"/>
              <p:cNvSpPr/>
              <p:nvPr/>
            </p:nvSpPr>
            <p:spPr>
              <a:xfrm>
                <a:off x="-26340250" y="2127750"/>
                <a:ext cx="51200" cy="7012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2805" extrusionOk="0">
                    <a:moveTo>
                      <a:pt x="1008" y="977"/>
                    </a:moveTo>
                    <a:cubicBezTo>
                      <a:pt x="1229" y="1324"/>
                      <a:pt x="1386" y="1608"/>
                      <a:pt x="1386" y="1734"/>
                    </a:cubicBezTo>
                    <a:cubicBezTo>
                      <a:pt x="1323" y="1923"/>
                      <a:pt x="1166" y="2080"/>
                      <a:pt x="1008" y="2080"/>
                    </a:cubicBezTo>
                    <a:cubicBezTo>
                      <a:pt x="819" y="2080"/>
                      <a:pt x="662" y="1923"/>
                      <a:pt x="662" y="1734"/>
                    </a:cubicBezTo>
                    <a:cubicBezTo>
                      <a:pt x="662" y="1608"/>
                      <a:pt x="819" y="1324"/>
                      <a:pt x="1008" y="977"/>
                    </a:cubicBezTo>
                    <a:close/>
                    <a:moveTo>
                      <a:pt x="1008" y="1"/>
                    </a:moveTo>
                    <a:cubicBezTo>
                      <a:pt x="914" y="1"/>
                      <a:pt x="788" y="32"/>
                      <a:pt x="756" y="158"/>
                    </a:cubicBezTo>
                    <a:cubicBezTo>
                      <a:pt x="756" y="158"/>
                      <a:pt x="536" y="442"/>
                      <a:pt x="378" y="757"/>
                    </a:cubicBezTo>
                    <a:cubicBezTo>
                      <a:pt x="32" y="1324"/>
                      <a:pt x="0" y="1608"/>
                      <a:pt x="0" y="1765"/>
                    </a:cubicBezTo>
                    <a:cubicBezTo>
                      <a:pt x="0" y="2364"/>
                      <a:pt x="473" y="2805"/>
                      <a:pt x="1008" y="2805"/>
                    </a:cubicBezTo>
                    <a:cubicBezTo>
                      <a:pt x="1607" y="2805"/>
                      <a:pt x="2048" y="2332"/>
                      <a:pt x="2048" y="1765"/>
                    </a:cubicBezTo>
                    <a:cubicBezTo>
                      <a:pt x="2048" y="1608"/>
                      <a:pt x="2016" y="1387"/>
                      <a:pt x="1638" y="757"/>
                    </a:cubicBezTo>
                    <a:cubicBezTo>
                      <a:pt x="1449" y="442"/>
                      <a:pt x="1292" y="158"/>
                      <a:pt x="1292" y="158"/>
                    </a:cubicBezTo>
                    <a:cubicBezTo>
                      <a:pt x="1229" y="64"/>
                      <a:pt x="1134" y="1"/>
                      <a:pt x="10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6"/>
              <p:cNvSpPr/>
              <p:nvPr/>
            </p:nvSpPr>
            <p:spPr>
              <a:xfrm>
                <a:off x="-26585200" y="2025375"/>
                <a:ext cx="295375" cy="189825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7593" extrusionOk="0">
                    <a:moveTo>
                      <a:pt x="10775" y="2016"/>
                    </a:moveTo>
                    <a:cubicBezTo>
                      <a:pt x="10964" y="2016"/>
                      <a:pt x="11121" y="2174"/>
                      <a:pt x="11121" y="2363"/>
                    </a:cubicBezTo>
                    <a:cubicBezTo>
                      <a:pt x="11121" y="2552"/>
                      <a:pt x="10964" y="2710"/>
                      <a:pt x="10775" y="2710"/>
                    </a:cubicBezTo>
                    <a:lnTo>
                      <a:pt x="9830" y="2710"/>
                    </a:lnTo>
                    <a:lnTo>
                      <a:pt x="9987" y="2016"/>
                    </a:lnTo>
                    <a:close/>
                    <a:moveTo>
                      <a:pt x="6238" y="693"/>
                    </a:moveTo>
                    <a:cubicBezTo>
                      <a:pt x="6081" y="1103"/>
                      <a:pt x="5734" y="1418"/>
                      <a:pt x="5261" y="1418"/>
                    </a:cubicBezTo>
                    <a:lnTo>
                      <a:pt x="3875" y="1418"/>
                    </a:lnTo>
                    <a:cubicBezTo>
                      <a:pt x="3686" y="1418"/>
                      <a:pt x="3529" y="1575"/>
                      <a:pt x="3529" y="1764"/>
                    </a:cubicBezTo>
                    <a:cubicBezTo>
                      <a:pt x="3529" y="1953"/>
                      <a:pt x="3686" y="2111"/>
                      <a:pt x="3875" y="2111"/>
                    </a:cubicBezTo>
                    <a:lnTo>
                      <a:pt x="9326" y="2111"/>
                    </a:lnTo>
                    <a:lnTo>
                      <a:pt x="9168" y="2836"/>
                    </a:lnTo>
                    <a:lnTo>
                      <a:pt x="5923" y="2836"/>
                    </a:lnTo>
                    <a:lnTo>
                      <a:pt x="5923" y="2710"/>
                    </a:lnTo>
                    <a:cubicBezTo>
                      <a:pt x="5734" y="2710"/>
                      <a:pt x="5576" y="2867"/>
                      <a:pt x="5576" y="3056"/>
                    </a:cubicBezTo>
                    <a:cubicBezTo>
                      <a:pt x="5576" y="3277"/>
                      <a:pt x="5734" y="3434"/>
                      <a:pt x="5923" y="3434"/>
                    </a:cubicBezTo>
                    <a:lnTo>
                      <a:pt x="8034" y="3434"/>
                    </a:lnTo>
                    <a:cubicBezTo>
                      <a:pt x="8223" y="3434"/>
                      <a:pt x="8380" y="3592"/>
                      <a:pt x="8380" y="3781"/>
                    </a:cubicBezTo>
                    <a:cubicBezTo>
                      <a:pt x="8380" y="3970"/>
                      <a:pt x="8223" y="4127"/>
                      <a:pt x="8034" y="4127"/>
                    </a:cubicBezTo>
                    <a:lnTo>
                      <a:pt x="5923" y="4127"/>
                    </a:lnTo>
                    <a:cubicBezTo>
                      <a:pt x="5734" y="4127"/>
                      <a:pt x="5576" y="4285"/>
                      <a:pt x="5576" y="4474"/>
                    </a:cubicBezTo>
                    <a:cubicBezTo>
                      <a:pt x="5576" y="4694"/>
                      <a:pt x="5734" y="4852"/>
                      <a:pt x="5923" y="4852"/>
                    </a:cubicBezTo>
                    <a:lnTo>
                      <a:pt x="7309" y="4852"/>
                    </a:lnTo>
                    <a:cubicBezTo>
                      <a:pt x="7498" y="4852"/>
                      <a:pt x="7656" y="5009"/>
                      <a:pt x="7656" y="5198"/>
                    </a:cubicBezTo>
                    <a:cubicBezTo>
                      <a:pt x="7656" y="5388"/>
                      <a:pt x="7498" y="5545"/>
                      <a:pt x="7309" y="5545"/>
                    </a:cubicBezTo>
                    <a:lnTo>
                      <a:pt x="5923" y="5545"/>
                    </a:lnTo>
                    <a:cubicBezTo>
                      <a:pt x="5734" y="5545"/>
                      <a:pt x="5576" y="5703"/>
                      <a:pt x="5576" y="5892"/>
                    </a:cubicBezTo>
                    <a:cubicBezTo>
                      <a:pt x="5576" y="6112"/>
                      <a:pt x="5734" y="6270"/>
                      <a:pt x="5923" y="6270"/>
                    </a:cubicBezTo>
                    <a:lnTo>
                      <a:pt x="6648" y="6270"/>
                    </a:lnTo>
                    <a:cubicBezTo>
                      <a:pt x="6837" y="6270"/>
                      <a:pt x="6994" y="6427"/>
                      <a:pt x="6994" y="6616"/>
                    </a:cubicBezTo>
                    <a:cubicBezTo>
                      <a:pt x="6994" y="6805"/>
                      <a:pt x="6837" y="6963"/>
                      <a:pt x="6648" y="6963"/>
                    </a:cubicBezTo>
                    <a:lnTo>
                      <a:pt x="3151" y="6963"/>
                    </a:lnTo>
                    <a:cubicBezTo>
                      <a:pt x="1796" y="6963"/>
                      <a:pt x="693" y="5860"/>
                      <a:pt x="693" y="4537"/>
                    </a:cubicBezTo>
                    <a:lnTo>
                      <a:pt x="693" y="3151"/>
                    </a:lnTo>
                    <a:cubicBezTo>
                      <a:pt x="693" y="1796"/>
                      <a:pt x="1796" y="693"/>
                      <a:pt x="3151" y="693"/>
                    </a:cubicBezTo>
                    <a:close/>
                    <a:moveTo>
                      <a:pt x="3088" y="0"/>
                    </a:moveTo>
                    <a:cubicBezTo>
                      <a:pt x="1355" y="0"/>
                      <a:pt x="0" y="1418"/>
                      <a:pt x="0" y="3119"/>
                    </a:cubicBezTo>
                    <a:lnTo>
                      <a:pt x="0" y="4474"/>
                    </a:lnTo>
                    <a:cubicBezTo>
                      <a:pt x="0" y="6207"/>
                      <a:pt x="1418" y="7593"/>
                      <a:pt x="3088" y="7593"/>
                    </a:cubicBezTo>
                    <a:lnTo>
                      <a:pt x="6616" y="7593"/>
                    </a:lnTo>
                    <a:cubicBezTo>
                      <a:pt x="7183" y="7593"/>
                      <a:pt x="7624" y="7120"/>
                      <a:pt x="7624" y="6585"/>
                    </a:cubicBezTo>
                    <a:cubicBezTo>
                      <a:pt x="7624" y="6459"/>
                      <a:pt x="7593" y="6301"/>
                      <a:pt x="7561" y="6175"/>
                    </a:cubicBezTo>
                    <a:cubicBezTo>
                      <a:pt x="7971" y="6049"/>
                      <a:pt x="8317" y="5671"/>
                      <a:pt x="8317" y="5198"/>
                    </a:cubicBezTo>
                    <a:cubicBezTo>
                      <a:pt x="8317" y="5072"/>
                      <a:pt x="8254" y="4915"/>
                      <a:pt x="8223" y="4789"/>
                    </a:cubicBezTo>
                    <a:cubicBezTo>
                      <a:pt x="8664" y="4694"/>
                      <a:pt x="8979" y="4285"/>
                      <a:pt x="8979" y="3812"/>
                    </a:cubicBezTo>
                    <a:cubicBezTo>
                      <a:pt x="8979" y="3686"/>
                      <a:pt x="8948" y="3592"/>
                      <a:pt x="8884" y="3466"/>
                    </a:cubicBezTo>
                    <a:lnTo>
                      <a:pt x="9389" y="3403"/>
                    </a:lnTo>
                    <a:lnTo>
                      <a:pt x="10775" y="3403"/>
                    </a:lnTo>
                    <a:cubicBezTo>
                      <a:pt x="11373" y="3403"/>
                      <a:pt x="11814" y="2930"/>
                      <a:pt x="11814" y="2395"/>
                    </a:cubicBezTo>
                    <a:cubicBezTo>
                      <a:pt x="11814" y="1796"/>
                      <a:pt x="11342" y="1386"/>
                      <a:pt x="10775" y="1386"/>
                    </a:cubicBezTo>
                    <a:lnTo>
                      <a:pt x="6616" y="1386"/>
                    </a:lnTo>
                    <a:cubicBezTo>
                      <a:pt x="6837" y="1103"/>
                      <a:pt x="6963" y="693"/>
                      <a:pt x="6963" y="347"/>
                    </a:cubicBezTo>
                    <a:cubicBezTo>
                      <a:pt x="6963" y="158"/>
                      <a:pt x="6805" y="0"/>
                      <a:pt x="66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6"/>
              <p:cNvSpPr/>
              <p:nvPr/>
            </p:nvSpPr>
            <p:spPr>
              <a:xfrm>
                <a:off x="-26480450" y="2093100"/>
                <a:ext cx="18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26" extrusionOk="0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47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6"/>
              <p:cNvSpPr/>
              <p:nvPr/>
            </p:nvSpPr>
            <p:spPr>
              <a:xfrm>
                <a:off x="-26480450" y="2127750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78" y="694"/>
                    </a:cubicBezTo>
                    <a:cubicBezTo>
                      <a:pt x="567" y="694"/>
                      <a:pt x="725" y="536"/>
                      <a:pt x="725" y="347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6"/>
              <p:cNvSpPr/>
              <p:nvPr/>
            </p:nvSpPr>
            <p:spPr>
              <a:xfrm>
                <a:off x="-26480450" y="2162425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6" name="Google Shape;416;p26"/>
            <p:cNvGrpSpPr/>
            <p:nvPr/>
          </p:nvGrpSpPr>
          <p:grpSpPr>
            <a:xfrm>
              <a:off x="3471844" y="3375389"/>
              <a:ext cx="383956" cy="381059"/>
              <a:chOff x="-23229925" y="1970225"/>
              <a:chExt cx="296950" cy="296175"/>
            </a:xfrm>
          </p:grpSpPr>
          <p:sp>
            <p:nvSpPr>
              <p:cNvPr id="417" name="Google Shape;417;p26"/>
              <p:cNvSpPr/>
              <p:nvPr/>
            </p:nvSpPr>
            <p:spPr>
              <a:xfrm>
                <a:off x="-23229925" y="1970225"/>
                <a:ext cx="296950" cy="296175"/>
              </a:xfrm>
              <a:custGeom>
                <a:avLst/>
                <a:gdLst/>
                <a:ahLst/>
                <a:cxnLst/>
                <a:rect l="l" t="t" r="r" b="b"/>
                <a:pathLst>
                  <a:path w="11878" h="11847" extrusionOk="0">
                    <a:moveTo>
                      <a:pt x="10145" y="694"/>
                    </a:moveTo>
                    <a:cubicBezTo>
                      <a:pt x="10743" y="694"/>
                      <a:pt x="11184" y="1167"/>
                      <a:pt x="11184" y="1734"/>
                    </a:cubicBezTo>
                    <a:lnTo>
                      <a:pt x="11184" y="10114"/>
                    </a:lnTo>
                    <a:cubicBezTo>
                      <a:pt x="11184" y="10712"/>
                      <a:pt x="10712" y="11122"/>
                      <a:pt x="10145" y="11122"/>
                    </a:cubicBezTo>
                    <a:lnTo>
                      <a:pt x="1764" y="11122"/>
                    </a:lnTo>
                    <a:cubicBezTo>
                      <a:pt x="1166" y="11122"/>
                      <a:pt x="725" y="10681"/>
                      <a:pt x="725" y="10114"/>
                    </a:cubicBezTo>
                    <a:lnTo>
                      <a:pt x="725" y="1734"/>
                    </a:lnTo>
                    <a:cubicBezTo>
                      <a:pt x="725" y="1135"/>
                      <a:pt x="1197" y="694"/>
                      <a:pt x="1764" y="694"/>
                    </a:cubicBezTo>
                    <a:close/>
                    <a:moveTo>
                      <a:pt x="1733" y="1"/>
                    </a:moveTo>
                    <a:cubicBezTo>
                      <a:pt x="788" y="1"/>
                      <a:pt x="0" y="788"/>
                      <a:pt x="0" y="1734"/>
                    </a:cubicBezTo>
                    <a:lnTo>
                      <a:pt x="0" y="10114"/>
                    </a:lnTo>
                    <a:cubicBezTo>
                      <a:pt x="0" y="11059"/>
                      <a:pt x="788" y="11847"/>
                      <a:pt x="1733" y="11847"/>
                    </a:cubicBezTo>
                    <a:lnTo>
                      <a:pt x="10113" y="11847"/>
                    </a:lnTo>
                    <a:cubicBezTo>
                      <a:pt x="11058" y="11847"/>
                      <a:pt x="11846" y="11059"/>
                      <a:pt x="11846" y="10114"/>
                    </a:cubicBezTo>
                    <a:lnTo>
                      <a:pt x="11846" y="1734"/>
                    </a:lnTo>
                    <a:cubicBezTo>
                      <a:pt x="11878" y="788"/>
                      <a:pt x="11090" y="1"/>
                      <a:pt x="101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6"/>
              <p:cNvSpPr/>
              <p:nvPr/>
            </p:nvSpPr>
            <p:spPr>
              <a:xfrm>
                <a:off x="-23196075" y="2005675"/>
                <a:ext cx="227650" cy="192200"/>
              </a:xfrm>
              <a:custGeom>
                <a:avLst/>
                <a:gdLst/>
                <a:ahLst/>
                <a:cxnLst/>
                <a:rect l="l" t="t" r="r" b="b"/>
                <a:pathLst>
                  <a:path w="9106" h="7688" extrusionOk="0">
                    <a:moveTo>
                      <a:pt x="8444" y="662"/>
                    </a:moveTo>
                    <a:lnTo>
                      <a:pt x="8444" y="3435"/>
                    </a:lnTo>
                    <a:lnTo>
                      <a:pt x="6144" y="3435"/>
                    </a:lnTo>
                    <a:cubicBezTo>
                      <a:pt x="5987" y="3435"/>
                      <a:pt x="5892" y="3498"/>
                      <a:pt x="5829" y="3624"/>
                    </a:cubicBezTo>
                    <a:lnTo>
                      <a:pt x="5357" y="4852"/>
                    </a:lnTo>
                    <a:lnTo>
                      <a:pt x="4317" y="1576"/>
                    </a:lnTo>
                    <a:cubicBezTo>
                      <a:pt x="4254" y="1450"/>
                      <a:pt x="4160" y="1324"/>
                      <a:pt x="4002" y="1324"/>
                    </a:cubicBezTo>
                    <a:cubicBezTo>
                      <a:pt x="3845" y="1324"/>
                      <a:pt x="3718" y="1418"/>
                      <a:pt x="3624" y="1544"/>
                    </a:cubicBezTo>
                    <a:lnTo>
                      <a:pt x="2805" y="3435"/>
                    </a:lnTo>
                    <a:lnTo>
                      <a:pt x="757" y="3435"/>
                    </a:lnTo>
                    <a:lnTo>
                      <a:pt x="757" y="662"/>
                    </a:lnTo>
                    <a:close/>
                    <a:moveTo>
                      <a:pt x="3876" y="2678"/>
                    </a:moveTo>
                    <a:lnTo>
                      <a:pt x="4947" y="5986"/>
                    </a:lnTo>
                    <a:cubicBezTo>
                      <a:pt x="4979" y="6144"/>
                      <a:pt x="5105" y="6207"/>
                      <a:pt x="5262" y="6207"/>
                    </a:cubicBezTo>
                    <a:cubicBezTo>
                      <a:pt x="5420" y="6207"/>
                      <a:pt x="5514" y="6144"/>
                      <a:pt x="5577" y="6018"/>
                    </a:cubicBezTo>
                    <a:lnTo>
                      <a:pt x="6333" y="4159"/>
                    </a:lnTo>
                    <a:lnTo>
                      <a:pt x="8413" y="4159"/>
                    </a:lnTo>
                    <a:lnTo>
                      <a:pt x="8413" y="6995"/>
                    </a:lnTo>
                    <a:lnTo>
                      <a:pt x="757" y="6995"/>
                    </a:lnTo>
                    <a:lnTo>
                      <a:pt x="757" y="6963"/>
                    </a:lnTo>
                    <a:lnTo>
                      <a:pt x="757" y="4128"/>
                    </a:lnTo>
                    <a:lnTo>
                      <a:pt x="2994" y="4128"/>
                    </a:lnTo>
                    <a:cubicBezTo>
                      <a:pt x="3120" y="4128"/>
                      <a:pt x="3277" y="4065"/>
                      <a:pt x="3309" y="3939"/>
                    </a:cubicBezTo>
                    <a:lnTo>
                      <a:pt x="3876" y="2678"/>
                    </a:lnTo>
                    <a:close/>
                    <a:moveTo>
                      <a:pt x="379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7310"/>
                    </a:lnTo>
                    <a:cubicBezTo>
                      <a:pt x="1" y="7530"/>
                      <a:pt x="158" y="7688"/>
                      <a:pt x="379" y="7688"/>
                    </a:cubicBezTo>
                    <a:lnTo>
                      <a:pt x="8759" y="7688"/>
                    </a:lnTo>
                    <a:cubicBezTo>
                      <a:pt x="8948" y="7688"/>
                      <a:pt x="9106" y="7530"/>
                      <a:pt x="9106" y="7310"/>
                    </a:cubicBezTo>
                    <a:lnTo>
                      <a:pt x="9106" y="347"/>
                    </a:lnTo>
                    <a:cubicBezTo>
                      <a:pt x="9106" y="158"/>
                      <a:pt x="8948" y="1"/>
                      <a:pt x="875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6"/>
              <p:cNvSpPr/>
              <p:nvPr/>
            </p:nvSpPr>
            <p:spPr>
              <a:xfrm>
                <a:off x="-23142500" y="22144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6"/>
              <p:cNvSpPr/>
              <p:nvPr/>
            </p:nvSpPr>
            <p:spPr>
              <a:xfrm>
                <a:off x="-23177150" y="2214400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662" y="158"/>
                      <a:pt x="504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26"/>
            <p:cNvGrpSpPr/>
            <p:nvPr/>
          </p:nvGrpSpPr>
          <p:grpSpPr>
            <a:xfrm>
              <a:off x="5584534" y="2122808"/>
              <a:ext cx="415633" cy="415904"/>
              <a:chOff x="-26585200" y="2710400"/>
              <a:chExt cx="304025" cy="295575"/>
            </a:xfrm>
          </p:grpSpPr>
          <p:sp>
            <p:nvSpPr>
              <p:cNvPr id="422" name="Google Shape;422;p26"/>
              <p:cNvSpPr/>
              <p:nvPr/>
            </p:nvSpPr>
            <p:spPr>
              <a:xfrm>
                <a:off x="-26585200" y="2710400"/>
                <a:ext cx="304025" cy="295575"/>
              </a:xfrm>
              <a:custGeom>
                <a:avLst/>
                <a:gdLst/>
                <a:ahLst/>
                <a:cxnLst/>
                <a:rect l="l" t="t" r="r" b="b"/>
                <a:pathLst>
                  <a:path w="12161" h="11823" extrusionOk="0">
                    <a:moveTo>
                      <a:pt x="8711" y="717"/>
                    </a:moveTo>
                    <a:cubicBezTo>
                      <a:pt x="9333" y="717"/>
                      <a:pt x="9956" y="954"/>
                      <a:pt x="10428" y="1426"/>
                    </a:cubicBezTo>
                    <a:cubicBezTo>
                      <a:pt x="11373" y="2371"/>
                      <a:pt x="11373" y="3915"/>
                      <a:pt x="10428" y="4829"/>
                    </a:cubicBezTo>
                    <a:lnTo>
                      <a:pt x="9830" y="5427"/>
                    </a:lnTo>
                    <a:lnTo>
                      <a:pt x="7404" y="3001"/>
                    </a:lnTo>
                    <a:lnTo>
                      <a:pt x="7971" y="2403"/>
                    </a:lnTo>
                    <a:cubicBezTo>
                      <a:pt x="8191" y="2214"/>
                      <a:pt x="8443" y="2088"/>
                      <a:pt x="8727" y="2088"/>
                    </a:cubicBezTo>
                    <a:cubicBezTo>
                      <a:pt x="9011" y="2088"/>
                      <a:pt x="9294" y="2214"/>
                      <a:pt x="9483" y="2403"/>
                    </a:cubicBezTo>
                    <a:cubicBezTo>
                      <a:pt x="9546" y="2466"/>
                      <a:pt x="9633" y="2497"/>
                      <a:pt x="9719" y="2497"/>
                    </a:cubicBezTo>
                    <a:cubicBezTo>
                      <a:pt x="9806" y="2497"/>
                      <a:pt x="9893" y="2466"/>
                      <a:pt x="9956" y="2403"/>
                    </a:cubicBezTo>
                    <a:cubicBezTo>
                      <a:pt x="10082" y="2277"/>
                      <a:pt x="10082" y="2056"/>
                      <a:pt x="9956" y="1930"/>
                    </a:cubicBezTo>
                    <a:cubicBezTo>
                      <a:pt x="9641" y="1615"/>
                      <a:pt x="9200" y="1426"/>
                      <a:pt x="8727" y="1426"/>
                    </a:cubicBezTo>
                    <a:cubicBezTo>
                      <a:pt x="8254" y="1426"/>
                      <a:pt x="7813" y="1615"/>
                      <a:pt x="7530" y="1930"/>
                    </a:cubicBezTo>
                    <a:lnTo>
                      <a:pt x="6931" y="2529"/>
                    </a:lnTo>
                    <a:lnTo>
                      <a:pt x="6459" y="2056"/>
                    </a:lnTo>
                    <a:lnTo>
                      <a:pt x="6994" y="1426"/>
                    </a:lnTo>
                    <a:cubicBezTo>
                      <a:pt x="7467" y="954"/>
                      <a:pt x="8089" y="717"/>
                      <a:pt x="8711" y="717"/>
                    </a:cubicBezTo>
                    <a:close/>
                    <a:moveTo>
                      <a:pt x="2048" y="6372"/>
                    </a:moveTo>
                    <a:lnTo>
                      <a:pt x="4474" y="8830"/>
                    </a:lnTo>
                    <a:lnTo>
                      <a:pt x="3875" y="9397"/>
                    </a:lnTo>
                    <a:cubicBezTo>
                      <a:pt x="3686" y="9602"/>
                      <a:pt x="3426" y="9704"/>
                      <a:pt x="3162" y="9704"/>
                    </a:cubicBezTo>
                    <a:cubicBezTo>
                      <a:pt x="2899" y="9704"/>
                      <a:pt x="2631" y="9602"/>
                      <a:pt x="2426" y="9397"/>
                    </a:cubicBezTo>
                    <a:cubicBezTo>
                      <a:pt x="2363" y="9350"/>
                      <a:pt x="2276" y="9326"/>
                      <a:pt x="2190" y="9326"/>
                    </a:cubicBezTo>
                    <a:cubicBezTo>
                      <a:pt x="2103" y="9326"/>
                      <a:pt x="2016" y="9350"/>
                      <a:pt x="1953" y="9397"/>
                    </a:cubicBezTo>
                    <a:cubicBezTo>
                      <a:pt x="1827" y="9523"/>
                      <a:pt x="1827" y="9775"/>
                      <a:pt x="1953" y="9869"/>
                    </a:cubicBezTo>
                    <a:cubicBezTo>
                      <a:pt x="2331" y="10247"/>
                      <a:pt x="2741" y="10405"/>
                      <a:pt x="3182" y="10405"/>
                    </a:cubicBezTo>
                    <a:cubicBezTo>
                      <a:pt x="3623" y="10405"/>
                      <a:pt x="4096" y="10247"/>
                      <a:pt x="4411" y="9869"/>
                    </a:cubicBezTo>
                    <a:lnTo>
                      <a:pt x="4978" y="9302"/>
                    </a:lnTo>
                    <a:lnTo>
                      <a:pt x="5450" y="9775"/>
                    </a:lnTo>
                    <a:lnTo>
                      <a:pt x="4820" y="10436"/>
                    </a:lnTo>
                    <a:cubicBezTo>
                      <a:pt x="4348" y="10909"/>
                      <a:pt x="3733" y="11145"/>
                      <a:pt x="3119" y="11145"/>
                    </a:cubicBezTo>
                    <a:cubicBezTo>
                      <a:pt x="2505" y="11145"/>
                      <a:pt x="1890" y="10909"/>
                      <a:pt x="1418" y="10436"/>
                    </a:cubicBezTo>
                    <a:cubicBezTo>
                      <a:pt x="473" y="9491"/>
                      <a:pt x="473" y="7948"/>
                      <a:pt x="1449" y="6971"/>
                    </a:cubicBezTo>
                    <a:lnTo>
                      <a:pt x="2048" y="6372"/>
                    </a:lnTo>
                    <a:close/>
                    <a:moveTo>
                      <a:pt x="3151" y="701"/>
                    </a:moveTo>
                    <a:cubicBezTo>
                      <a:pt x="3781" y="701"/>
                      <a:pt x="4411" y="954"/>
                      <a:pt x="4883" y="1426"/>
                    </a:cubicBezTo>
                    <a:lnTo>
                      <a:pt x="10460" y="7002"/>
                    </a:lnTo>
                    <a:cubicBezTo>
                      <a:pt x="11373" y="7948"/>
                      <a:pt x="11373" y="9491"/>
                      <a:pt x="10428" y="10436"/>
                    </a:cubicBezTo>
                    <a:cubicBezTo>
                      <a:pt x="9956" y="10909"/>
                      <a:pt x="9333" y="11145"/>
                      <a:pt x="8711" y="11145"/>
                    </a:cubicBezTo>
                    <a:cubicBezTo>
                      <a:pt x="8089" y="11145"/>
                      <a:pt x="7467" y="10909"/>
                      <a:pt x="6994" y="10436"/>
                    </a:cubicBezTo>
                    <a:lnTo>
                      <a:pt x="6175" y="9617"/>
                    </a:lnTo>
                    <a:lnTo>
                      <a:pt x="5198" y="8641"/>
                    </a:lnTo>
                    <a:lnTo>
                      <a:pt x="2237" y="5679"/>
                    </a:lnTo>
                    <a:lnTo>
                      <a:pt x="1418" y="4860"/>
                    </a:lnTo>
                    <a:cubicBezTo>
                      <a:pt x="473" y="3915"/>
                      <a:pt x="473" y="2371"/>
                      <a:pt x="1418" y="1426"/>
                    </a:cubicBezTo>
                    <a:cubicBezTo>
                      <a:pt x="1890" y="954"/>
                      <a:pt x="2520" y="701"/>
                      <a:pt x="3151" y="701"/>
                    </a:cubicBezTo>
                    <a:close/>
                    <a:moveTo>
                      <a:pt x="8727" y="0"/>
                    </a:moveTo>
                    <a:cubicBezTo>
                      <a:pt x="7931" y="0"/>
                      <a:pt x="7136" y="308"/>
                      <a:pt x="6522" y="922"/>
                    </a:cubicBezTo>
                    <a:lnTo>
                      <a:pt x="5955" y="1489"/>
                    </a:lnTo>
                    <a:lnTo>
                      <a:pt x="5356" y="922"/>
                    </a:lnTo>
                    <a:cubicBezTo>
                      <a:pt x="4757" y="323"/>
                      <a:pt x="3970" y="8"/>
                      <a:pt x="3151" y="8"/>
                    </a:cubicBezTo>
                    <a:cubicBezTo>
                      <a:pt x="2331" y="8"/>
                      <a:pt x="1544" y="323"/>
                      <a:pt x="945" y="922"/>
                    </a:cubicBezTo>
                    <a:cubicBezTo>
                      <a:pt x="347" y="1489"/>
                      <a:pt x="32" y="2277"/>
                      <a:pt x="32" y="3127"/>
                    </a:cubicBezTo>
                    <a:cubicBezTo>
                      <a:pt x="32" y="3946"/>
                      <a:pt x="347" y="4734"/>
                      <a:pt x="945" y="5333"/>
                    </a:cubicBezTo>
                    <a:lnTo>
                      <a:pt x="1544" y="5900"/>
                    </a:lnTo>
                    <a:lnTo>
                      <a:pt x="945" y="6498"/>
                    </a:lnTo>
                    <a:cubicBezTo>
                      <a:pt x="347" y="7097"/>
                      <a:pt x="32" y="7885"/>
                      <a:pt x="0" y="8704"/>
                    </a:cubicBezTo>
                    <a:cubicBezTo>
                      <a:pt x="0" y="9523"/>
                      <a:pt x="315" y="10310"/>
                      <a:pt x="914" y="10909"/>
                    </a:cubicBezTo>
                    <a:cubicBezTo>
                      <a:pt x="1481" y="11508"/>
                      <a:pt x="2331" y="11823"/>
                      <a:pt x="3119" y="11823"/>
                    </a:cubicBezTo>
                    <a:cubicBezTo>
                      <a:pt x="3907" y="11823"/>
                      <a:pt x="4726" y="11508"/>
                      <a:pt x="5324" y="10909"/>
                    </a:cubicBezTo>
                    <a:lnTo>
                      <a:pt x="5892" y="10310"/>
                    </a:lnTo>
                    <a:lnTo>
                      <a:pt x="6490" y="10909"/>
                    </a:lnTo>
                    <a:cubicBezTo>
                      <a:pt x="7089" y="11508"/>
                      <a:pt x="7876" y="11823"/>
                      <a:pt x="8695" y="11823"/>
                    </a:cubicBezTo>
                    <a:cubicBezTo>
                      <a:pt x="9515" y="11823"/>
                      <a:pt x="10302" y="11508"/>
                      <a:pt x="10901" y="10909"/>
                    </a:cubicBezTo>
                    <a:cubicBezTo>
                      <a:pt x="11499" y="10310"/>
                      <a:pt x="11814" y="9523"/>
                      <a:pt x="11814" y="8704"/>
                    </a:cubicBezTo>
                    <a:cubicBezTo>
                      <a:pt x="11846" y="7885"/>
                      <a:pt x="11531" y="7097"/>
                      <a:pt x="10932" y="6498"/>
                    </a:cubicBezTo>
                    <a:lnTo>
                      <a:pt x="10334" y="5900"/>
                    </a:lnTo>
                    <a:lnTo>
                      <a:pt x="10932" y="5333"/>
                    </a:lnTo>
                    <a:cubicBezTo>
                      <a:pt x="12161" y="4104"/>
                      <a:pt x="12161" y="2119"/>
                      <a:pt x="10932" y="922"/>
                    </a:cubicBezTo>
                    <a:cubicBezTo>
                      <a:pt x="10318" y="308"/>
                      <a:pt x="9522" y="0"/>
                      <a:pt x="8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6"/>
              <p:cNvSpPr/>
              <p:nvPr/>
            </p:nvSpPr>
            <p:spPr>
              <a:xfrm>
                <a:off x="-26495425" y="2801375"/>
                <a:ext cx="118175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4530" extrusionOk="0">
                    <a:moveTo>
                      <a:pt x="2111" y="749"/>
                    </a:moveTo>
                    <a:cubicBezTo>
                      <a:pt x="2175" y="749"/>
                      <a:pt x="2301" y="780"/>
                      <a:pt x="2364" y="843"/>
                    </a:cubicBezTo>
                    <a:lnTo>
                      <a:pt x="3813" y="2324"/>
                    </a:lnTo>
                    <a:cubicBezTo>
                      <a:pt x="3907" y="2418"/>
                      <a:pt x="3907" y="2639"/>
                      <a:pt x="3813" y="2796"/>
                    </a:cubicBezTo>
                    <a:lnTo>
                      <a:pt x="2805" y="3773"/>
                    </a:lnTo>
                    <a:cubicBezTo>
                      <a:pt x="2757" y="3836"/>
                      <a:pt x="2671" y="3868"/>
                      <a:pt x="2584" y="3868"/>
                    </a:cubicBezTo>
                    <a:cubicBezTo>
                      <a:pt x="2497" y="3868"/>
                      <a:pt x="2411" y="3836"/>
                      <a:pt x="2364" y="3773"/>
                    </a:cubicBezTo>
                    <a:lnTo>
                      <a:pt x="883" y="2324"/>
                    </a:lnTo>
                    <a:cubicBezTo>
                      <a:pt x="788" y="2198"/>
                      <a:pt x="788" y="1946"/>
                      <a:pt x="883" y="1851"/>
                    </a:cubicBezTo>
                    <a:lnTo>
                      <a:pt x="1891" y="843"/>
                    </a:lnTo>
                    <a:cubicBezTo>
                      <a:pt x="1954" y="780"/>
                      <a:pt x="2048" y="749"/>
                      <a:pt x="2111" y="749"/>
                    </a:cubicBezTo>
                    <a:close/>
                    <a:moveTo>
                      <a:pt x="2092" y="0"/>
                    </a:moveTo>
                    <a:cubicBezTo>
                      <a:pt x="1828" y="0"/>
                      <a:pt x="1560" y="103"/>
                      <a:pt x="1355" y="307"/>
                    </a:cubicBezTo>
                    <a:lnTo>
                      <a:pt x="379" y="1284"/>
                    </a:lnTo>
                    <a:cubicBezTo>
                      <a:pt x="1" y="1694"/>
                      <a:pt x="1" y="2355"/>
                      <a:pt x="379" y="2733"/>
                    </a:cubicBezTo>
                    <a:lnTo>
                      <a:pt x="1828" y="4183"/>
                    </a:lnTo>
                    <a:cubicBezTo>
                      <a:pt x="2017" y="4403"/>
                      <a:pt x="2301" y="4529"/>
                      <a:pt x="2584" y="4529"/>
                    </a:cubicBezTo>
                    <a:cubicBezTo>
                      <a:pt x="2868" y="4529"/>
                      <a:pt x="3151" y="4403"/>
                      <a:pt x="3340" y="4183"/>
                    </a:cubicBezTo>
                    <a:lnTo>
                      <a:pt x="4317" y="3206"/>
                    </a:lnTo>
                    <a:cubicBezTo>
                      <a:pt x="4726" y="2828"/>
                      <a:pt x="4726" y="2166"/>
                      <a:pt x="4317" y="1757"/>
                    </a:cubicBezTo>
                    <a:lnTo>
                      <a:pt x="2805" y="307"/>
                    </a:lnTo>
                    <a:cubicBezTo>
                      <a:pt x="2616" y="103"/>
                      <a:pt x="2356" y="0"/>
                      <a:pt x="20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6"/>
              <p:cNvSpPr/>
              <p:nvPr/>
            </p:nvSpPr>
            <p:spPr>
              <a:xfrm>
                <a:off x="-26375700" y="2956325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4" y="568"/>
                      <a:pt x="694" y="379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6"/>
              <p:cNvSpPr/>
              <p:nvPr/>
            </p:nvSpPr>
            <p:spPr>
              <a:xfrm>
                <a:off x="-26339475" y="2920100"/>
                <a:ext cx="181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5"/>
                      <a:pt x="347" y="725"/>
                    </a:cubicBezTo>
                    <a:cubicBezTo>
                      <a:pt x="568" y="725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6"/>
              <p:cNvSpPr/>
              <p:nvPr/>
            </p:nvSpPr>
            <p:spPr>
              <a:xfrm>
                <a:off x="-26363900" y="2895675"/>
                <a:ext cx="1735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5" extrusionOk="0">
                    <a:moveTo>
                      <a:pt x="348" y="1"/>
                    </a:moveTo>
                    <a:cubicBezTo>
                      <a:pt x="159" y="1"/>
                      <a:pt x="1" y="159"/>
                      <a:pt x="1" y="348"/>
                    </a:cubicBezTo>
                    <a:cubicBezTo>
                      <a:pt x="1" y="537"/>
                      <a:pt x="159" y="694"/>
                      <a:pt x="348" y="694"/>
                    </a:cubicBezTo>
                    <a:cubicBezTo>
                      <a:pt x="537" y="694"/>
                      <a:pt x="694" y="537"/>
                      <a:pt x="694" y="348"/>
                    </a:cubicBezTo>
                    <a:cubicBezTo>
                      <a:pt x="694" y="159"/>
                      <a:pt x="537" y="1"/>
                      <a:pt x="3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6"/>
              <p:cNvSpPr/>
              <p:nvPr/>
            </p:nvSpPr>
            <p:spPr>
              <a:xfrm>
                <a:off x="-26369400" y="29256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4" y="567"/>
                      <a:pt x="694" y="378"/>
                    </a:cubicBezTo>
                    <a:cubicBezTo>
                      <a:pt x="694" y="189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6"/>
              <p:cNvSpPr/>
              <p:nvPr/>
            </p:nvSpPr>
            <p:spPr>
              <a:xfrm>
                <a:off x="-26400125" y="2932125"/>
                <a:ext cx="173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86" extrusionOk="0">
                    <a:moveTo>
                      <a:pt x="343" y="0"/>
                    </a:moveTo>
                    <a:cubicBezTo>
                      <a:pt x="253" y="0"/>
                      <a:pt x="158" y="39"/>
                      <a:pt x="95" y="118"/>
                    </a:cubicBezTo>
                    <a:cubicBezTo>
                      <a:pt x="1" y="244"/>
                      <a:pt x="1" y="465"/>
                      <a:pt x="95" y="591"/>
                    </a:cubicBezTo>
                    <a:cubicBezTo>
                      <a:pt x="158" y="654"/>
                      <a:pt x="253" y="685"/>
                      <a:pt x="343" y="685"/>
                    </a:cubicBezTo>
                    <a:cubicBezTo>
                      <a:pt x="434" y="685"/>
                      <a:pt x="521" y="654"/>
                      <a:pt x="568" y="591"/>
                    </a:cubicBezTo>
                    <a:cubicBezTo>
                      <a:pt x="694" y="465"/>
                      <a:pt x="694" y="244"/>
                      <a:pt x="568" y="118"/>
                    </a:cubicBezTo>
                    <a:cubicBezTo>
                      <a:pt x="521" y="39"/>
                      <a:pt x="434" y="0"/>
                      <a:pt x="3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6"/>
              <p:cNvSpPr/>
              <p:nvPr/>
            </p:nvSpPr>
            <p:spPr>
              <a:xfrm>
                <a:off x="-26528500" y="2804325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68" y="694"/>
                      <a:pt x="725" y="536"/>
                      <a:pt x="725" y="347"/>
                    </a:cubicBezTo>
                    <a:cubicBezTo>
                      <a:pt x="725" y="158"/>
                      <a:pt x="568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6"/>
              <p:cNvSpPr/>
              <p:nvPr/>
            </p:nvSpPr>
            <p:spPr>
              <a:xfrm>
                <a:off x="-26490700" y="2768100"/>
                <a:ext cx="173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86" extrusionOk="0">
                    <a:moveTo>
                      <a:pt x="343" y="0"/>
                    </a:moveTo>
                    <a:cubicBezTo>
                      <a:pt x="253" y="0"/>
                      <a:pt x="158" y="32"/>
                      <a:pt x="95" y="95"/>
                    </a:cubicBezTo>
                    <a:cubicBezTo>
                      <a:pt x="1" y="221"/>
                      <a:pt x="1" y="441"/>
                      <a:pt x="95" y="567"/>
                    </a:cubicBezTo>
                    <a:cubicBezTo>
                      <a:pt x="158" y="646"/>
                      <a:pt x="237" y="685"/>
                      <a:pt x="320" y="685"/>
                    </a:cubicBezTo>
                    <a:cubicBezTo>
                      <a:pt x="402" y="685"/>
                      <a:pt x="489" y="646"/>
                      <a:pt x="568" y="567"/>
                    </a:cubicBezTo>
                    <a:cubicBezTo>
                      <a:pt x="694" y="441"/>
                      <a:pt x="694" y="221"/>
                      <a:pt x="568" y="95"/>
                    </a:cubicBezTo>
                    <a:cubicBezTo>
                      <a:pt x="521" y="32"/>
                      <a:pt x="434" y="0"/>
                      <a:pt x="3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6"/>
              <p:cNvSpPr/>
              <p:nvPr/>
            </p:nvSpPr>
            <p:spPr>
              <a:xfrm>
                <a:off x="-26515100" y="2742900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6"/>
              <p:cNvSpPr/>
              <p:nvPr/>
            </p:nvSpPr>
            <p:spPr>
              <a:xfrm>
                <a:off x="-26522200" y="2774400"/>
                <a:ext cx="17350" cy="159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39" extrusionOk="0">
                    <a:moveTo>
                      <a:pt x="355" y="0"/>
                    </a:moveTo>
                    <a:cubicBezTo>
                      <a:pt x="268" y="0"/>
                      <a:pt x="174" y="32"/>
                      <a:pt x="95" y="95"/>
                    </a:cubicBezTo>
                    <a:cubicBezTo>
                      <a:pt x="0" y="189"/>
                      <a:pt x="0" y="441"/>
                      <a:pt x="95" y="567"/>
                    </a:cubicBezTo>
                    <a:cubicBezTo>
                      <a:pt x="158" y="615"/>
                      <a:pt x="253" y="638"/>
                      <a:pt x="343" y="638"/>
                    </a:cubicBezTo>
                    <a:cubicBezTo>
                      <a:pt x="434" y="638"/>
                      <a:pt x="520" y="615"/>
                      <a:pt x="568" y="567"/>
                    </a:cubicBezTo>
                    <a:cubicBezTo>
                      <a:pt x="694" y="441"/>
                      <a:pt x="694" y="189"/>
                      <a:pt x="568" y="95"/>
                    </a:cubicBezTo>
                    <a:cubicBezTo>
                      <a:pt x="520" y="32"/>
                      <a:pt x="442" y="0"/>
                      <a:pt x="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6"/>
              <p:cNvSpPr/>
              <p:nvPr/>
            </p:nvSpPr>
            <p:spPr>
              <a:xfrm>
                <a:off x="-26552925" y="27791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78"/>
                    </a:cubicBezTo>
                    <a:cubicBezTo>
                      <a:pt x="1" y="567"/>
                      <a:pt x="158" y="725"/>
                      <a:pt x="347" y="725"/>
                    </a:cubicBezTo>
                    <a:cubicBezTo>
                      <a:pt x="536" y="725"/>
                      <a:pt x="694" y="567"/>
                      <a:pt x="694" y="378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438;p27"/>
          <p:cNvGrpSpPr/>
          <p:nvPr/>
        </p:nvGrpSpPr>
        <p:grpSpPr>
          <a:xfrm>
            <a:off x="1008913" y="1017375"/>
            <a:ext cx="6983175" cy="3905808"/>
            <a:chOff x="1008913" y="1017375"/>
            <a:chExt cx="6983175" cy="3905808"/>
          </a:xfrm>
        </p:grpSpPr>
        <p:sp>
          <p:nvSpPr>
            <p:cNvPr id="439" name="Google Shape;439;p27"/>
            <p:cNvSpPr/>
            <p:nvPr/>
          </p:nvSpPr>
          <p:spPr>
            <a:xfrm rot="5400000">
              <a:off x="4616258" y="3103293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solidFill>
              <a:srgbClr val="58A3BC"/>
            </a:solidFill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7"/>
            <p:cNvSpPr/>
            <p:nvPr/>
          </p:nvSpPr>
          <p:spPr>
            <a:xfrm rot="5400000">
              <a:off x="3523598" y="1146816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solidFill>
              <a:srgbClr val="58A3BC"/>
            </a:solidFill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7"/>
            <p:cNvSpPr/>
            <p:nvPr/>
          </p:nvSpPr>
          <p:spPr>
            <a:xfrm rot="5400000">
              <a:off x="1403285" y="1146816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7"/>
            <p:cNvSpPr/>
            <p:nvPr/>
          </p:nvSpPr>
          <p:spPr>
            <a:xfrm rot="5400000">
              <a:off x="2471183" y="3103293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7"/>
            <p:cNvSpPr/>
            <p:nvPr/>
          </p:nvSpPr>
          <p:spPr>
            <a:xfrm rot="5400000">
              <a:off x="5679198" y="1146816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" name="Google Shape;444;p27"/>
            <p:cNvGrpSpPr/>
            <p:nvPr/>
          </p:nvGrpSpPr>
          <p:grpSpPr>
            <a:xfrm>
              <a:off x="1159475" y="2018725"/>
              <a:ext cx="6684775" cy="1969050"/>
              <a:chOff x="1159475" y="2018725"/>
              <a:chExt cx="6684775" cy="1969050"/>
            </a:xfrm>
          </p:grpSpPr>
          <p:cxnSp>
            <p:nvCxnSpPr>
              <p:cNvPr id="445" name="Google Shape;445;p27"/>
              <p:cNvCxnSpPr/>
              <p:nvPr/>
            </p:nvCxnSpPr>
            <p:spPr>
              <a:xfrm>
                <a:off x="3216375" y="2030700"/>
                <a:ext cx="447900" cy="60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6" name="Google Shape;446;p27"/>
              <p:cNvCxnSpPr/>
              <p:nvPr/>
            </p:nvCxnSpPr>
            <p:spPr>
              <a:xfrm>
                <a:off x="5352125" y="2030700"/>
                <a:ext cx="447900" cy="60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7" name="Google Shape;447;p27"/>
              <p:cNvCxnSpPr/>
              <p:nvPr/>
            </p:nvCxnSpPr>
            <p:spPr>
              <a:xfrm>
                <a:off x="4285575" y="3987175"/>
                <a:ext cx="447900" cy="60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48" name="Google Shape;448;p27"/>
              <p:cNvSpPr/>
              <p:nvPr/>
            </p:nvSpPr>
            <p:spPr>
              <a:xfrm>
                <a:off x="6398850" y="2019250"/>
                <a:ext cx="1445400" cy="1968425"/>
              </a:xfrm>
              <a:custGeom>
                <a:avLst/>
                <a:gdLst/>
                <a:ahLst/>
                <a:cxnLst/>
                <a:rect l="l" t="t" r="r" b="b"/>
                <a:pathLst>
                  <a:path w="57816" h="78737" extrusionOk="0">
                    <a:moveTo>
                      <a:pt x="44310" y="47"/>
                    </a:moveTo>
                    <a:lnTo>
                      <a:pt x="57816" y="0"/>
                    </a:lnTo>
                    <a:lnTo>
                      <a:pt x="57816" y="78737"/>
                    </a:lnTo>
                    <a:lnTo>
                      <a:pt x="0" y="78713"/>
                    </a:lnTo>
                    <a:lnTo>
                      <a:pt x="0" y="67313"/>
                    </a:lnTo>
                  </a:path>
                </a:pathLst>
              </a:cu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449" name="Google Shape;449;p27"/>
              <p:cNvSpPr/>
              <p:nvPr/>
            </p:nvSpPr>
            <p:spPr>
              <a:xfrm>
                <a:off x="1159475" y="2018725"/>
                <a:ext cx="1445350" cy="1968950"/>
              </a:xfrm>
              <a:custGeom>
                <a:avLst/>
                <a:gdLst/>
                <a:ahLst/>
                <a:cxnLst/>
                <a:rect l="l" t="t" r="r" b="b"/>
                <a:pathLst>
                  <a:path w="57814" h="78758" extrusionOk="0">
                    <a:moveTo>
                      <a:pt x="14827" y="0"/>
                    </a:moveTo>
                    <a:lnTo>
                      <a:pt x="0" y="21"/>
                    </a:lnTo>
                    <a:lnTo>
                      <a:pt x="0" y="78758"/>
                    </a:lnTo>
                    <a:lnTo>
                      <a:pt x="55121" y="78577"/>
                    </a:lnTo>
                    <a:lnTo>
                      <a:pt x="57814" y="78577"/>
                    </a:lnTo>
                  </a:path>
                </a:pathLst>
              </a:cu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cxnSp>
          <p:nvCxnSpPr>
            <p:cNvPr id="450" name="Google Shape;450;p27"/>
            <p:cNvCxnSpPr/>
            <p:nvPr/>
          </p:nvCxnSpPr>
          <p:spPr>
            <a:xfrm rot="10800000">
              <a:off x="3438100" y="1885782"/>
              <a:ext cx="0" cy="2346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1" name="Google Shape;451;p27"/>
            <p:cNvCxnSpPr/>
            <p:nvPr/>
          </p:nvCxnSpPr>
          <p:spPr>
            <a:xfrm rot="10800000">
              <a:off x="5576075" y="1885782"/>
              <a:ext cx="0" cy="2346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2" name="Google Shape;452;p27"/>
            <p:cNvCxnSpPr/>
            <p:nvPr/>
          </p:nvCxnSpPr>
          <p:spPr>
            <a:xfrm rot="10800000">
              <a:off x="4518388" y="3833048"/>
              <a:ext cx="0" cy="2346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3" name="Google Shape;453;p27"/>
            <p:cNvCxnSpPr/>
            <p:nvPr/>
          </p:nvCxnSpPr>
          <p:spPr>
            <a:xfrm>
              <a:off x="7693588" y="2985675"/>
              <a:ext cx="2985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4" name="Google Shape;454;p27"/>
            <p:cNvCxnSpPr/>
            <p:nvPr/>
          </p:nvCxnSpPr>
          <p:spPr>
            <a:xfrm>
              <a:off x="1008913" y="2963025"/>
              <a:ext cx="2985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55" name="Google Shape;455;p27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sp>
        <p:nvSpPr>
          <p:cNvPr id="456" name="Google Shape;456;p27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TRIAL TIMELINE</a:t>
            </a:r>
            <a:endParaRPr/>
          </a:p>
        </p:txBody>
      </p:sp>
      <p:sp>
        <p:nvSpPr>
          <p:cNvPr id="457" name="Google Shape;457;p27"/>
          <p:cNvSpPr txBox="1"/>
          <p:nvPr/>
        </p:nvSpPr>
        <p:spPr>
          <a:xfrm>
            <a:off x="1772026" y="2030695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name, but it’s terribly hot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58" name="Google Shape;458;p27"/>
          <p:cNvSpPr txBox="1"/>
          <p:nvPr/>
        </p:nvSpPr>
        <p:spPr>
          <a:xfrm>
            <a:off x="1842145" y="1799588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RESEARCH</a:t>
            </a:r>
            <a:endParaRPr sz="1200">
              <a:solidFill>
                <a:srgbClr val="58A3BC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59" name="Google Shape;459;p27"/>
          <p:cNvSpPr txBox="1"/>
          <p:nvPr/>
        </p:nvSpPr>
        <p:spPr>
          <a:xfrm>
            <a:off x="3928901" y="1977595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smallest planet in our Solar System</a:t>
            </a:r>
            <a:endParaRPr sz="10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60" name="Google Shape;460;p27"/>
          <p:cNvSpPr txBox="1"/>
          <p:nvPr/>
        </p:nvSpPr>
        <p:spPr>
          <a:xfrm>
            <a:off x="3819725" y="1746500"/>
            <a:ext cx="1430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7F8F9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EXPERIMENTATION</a:t>
            </a:r>
            <a:endParaRPr sz="1200">
              <a:solidFill>
                <a:srgbClr val="F7F8F9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1" name="Google Shape;461;p27"/>
          <p:cNvSpPr txBox="1"/>
          <p:nvPr/>
        </p:nvSpPr>
        <p:spPr>
          <a:xfrm>
            <a:off x="2892245" y="3756063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PRECLINICAL</a:t>
            </a:r>
            <a:endParaRPr sz="1200">
              <a:solidFill>
                <a:srgbClr val="58A3BC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2" name="Google Shape;462;p27"/>
          <p:cNvSpPr txBox="1"/>
          <p:nvPr/>
        </p:nvSpPr>
        <p:spPr>
          <a:xfrm>
            <a:off x="5055045" y="3756063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7F8F9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RESULTS</a:t>
            </a:r>
            <a:endParaRPr sz="1200">
              <a:solidFill>
                <a:srgbClr val="F7F8F9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3" name="Google Shape;463;p27"/>
          <p:cNvSpPr txBox="1"/>
          <p:nvPr/>
        </p:nvSpPr>
        <p:spPr>
          <a:xfrm>
            <a:off x="6058951" y="2009608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Neptune is the fourth-largest planet in our Solar System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64" name="Google Shape;464;p27"/>
          <p:cNvSpPr txBox="1"/>
          <p:nvPr/>
        </p:nvSpPr>
        <p:spPr>
          <a:xfrm>
            <a:off x="6129070" y="1778501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CONCLUSIONS</a:t>
            </a:r>
            <a:endParaRPr sz="1200">
              <a:solidFill>
                <a:srgbClr val="58A3BC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5" name="Google Shape;465;p27"/>
          <p:cNvSpPr txBox="1"/>
          <p:nvPr/>
        </p:nvSpPr>
        <p:spPr>
          <a:xfrm>
            <a:off x="3317510" y="152352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1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466" name="Google Shape;466;p27"/>
          <p:cNvGrpSpPr/>
          <p:nvPr/>
        </p:nvGrpSpPr>
        <p:grpSpPr>
          <a:xfrm rot="1292251">
            <a:off x="4317550" y="1476820"/>
            <a:ext cx="343001" cy="337026"/>
            <a:chOff x="-26993200" y="1961775"/>
            <a:chExt cx="301675" cy="295975"/>
          </a:xfrm>
        </p:grpSpPr>
        <p:sp>
          <p:nvSpPr>
            <p:cNvPr id="467" name="Google Shape;467;p27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7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7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Google Shape;470;p27"/>
          <p:cNvSpPr/>
          <p:nvPr/>
        </p:nvSpPr>
        <p:spPr>
          <a:xfrm>
            <a:off x="3269483" y="34857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1" name="Google Shape;471;p27"/>
          <p:cNvGrpSpPr/>
          <p:nvPr/>
        </p:nvGrpSpPr>
        <p:grpSpPr>
          <a:xfrm>
            <a:off x="5445666" y="3484255"/>
            <a:ext cx="274360" cy="334886"/>
            <a:chOff x="-24683100" y="2340425"/>
            <a:chExt cx="242625" cy="296150"/>
          </a:xfrm>
        </p:grpSpPr>
        <p:sp>
          <p:nvSpPr>
            <p:cNvPr id="472" name="Google Shape;472;p27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7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7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" name="Google Shape;476;p27"/>
          <p:cNvSpPr/>
          <p:nvPr/>
        </p:nvSpPr>
        <p:spPr>
          <a:xfrm>
            <a:off x="6511500" y="1506232"/>
            <a:ext cx="278464" cy="278464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7" name="Google Shape;477;p27"/>
          <p:cNvGrpSpPr/>
          <p:nvPr/>
        </p:nvGrpSpPr>
        <p:grpSpPr>
          <a:xfrm>
            <a:off x="2238151" y="1509154"/>
            <a:ext cx="303319" cy="298051"/>
            <a:chOff x="-60988625" y="2310475"/>
            <a:chExt cx="316650" cy="311150"/>
          </a:xfrm>
        </p:grpSpPr>
        <p:sp>
          <p:nvSpPr>
            <p:cNvPr id="478" name="Google Shape;478;p2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" name="Google Shape;484;p27"/>
          <p:cNvSpPr txBox="1"/>
          <p:nvPr/>
        </p:nvSpPr>
        <p:spPr>
          <a:xfrm>
            <a:off x="2822126" y="3987170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Despite being red, Mars is a cold place, not hot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5" name="Google Shape;485;p27"/>
          <p:cNvSpPr txBox="1"/>
          <p:nvPr/>
        </p:nvSpPr>
        <p:spPr>
          <a:xfrm>
            <a:off x="4984926" y="3987170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Sun is the star at the center of the Solar System</a:t>
            </a:r>
            <a:endParaRPr sz="10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6" name="Google Shape;486;p27"/>
          <p:cNvSpPr txBox="1"/>
          <p:nvPr/>
        </p:nvSpPr>
        <p:spPr>
          <a:xfrm>
            <a:off x="5455485" y="152352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7" name="Google Shape;487;p27"/>
          <p:cNvSpPr txBox="1"/>
          <p:nvPr/>
        </p:nvSpPr>
        <p:spPr>
          <a:xfrm>
            <a:off x="4397797" y="4088364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4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8" name="Google Shape;488;p27"/>
          <p:cNvSpPr txBox="1"/>
          <p:nvPr/>
        </p:nvSpPr>
        <p:spPr>
          <a:xfrm>
            <a:off x="8005655" y="277965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3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9" name="Google Shape;489;p27"/>
          <p:cNvSpPr txBox="1"/>
          <p:nvPr/>
        </p:nvSpPr>
        <p:spPr>
          <a:xfrm>
            <a:off x="767716" y="277965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5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" name="Google Shape;494;p28"/>
          <p:cNvGrpSpPr/>
          <p:nvPr/>
        </p:nvGrpSpPr>
        <p:grpSpPr>
          <a:xfrm>
            <a:off x="973455" y="1078799"/>
            <a:ext cx="3279845" cy="1978522"/>
            <a:chOff x="1012868" y="1078799"/>
            <a:chExt cx="3279845" cy="1978522"/>
          </a:xfrm>
        </p:grpSpPr>
        <p:sp>
          <p:nvSpPr>
            <p:cNvPr id="495" name="Google Shape;495;p28"/>
            <p:cNvSpPr/>
            <p:nvPr/>
          </p:nvSpPr>
          <p:spPr>
            <a:xfrm>
              <a:off x="2503812" y="2191528"/>
              <a:ext cx="1788900" cy="3849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2503812" y="1568400"/>
              <a:ext cx="1788900" cy="384900"/>
            </a:xfrm>
            <a:prstGeom prst="rect">
              <a:avLst/>
            </a:pr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 rot="5400000">
              <a:off x="881086" y="1210581"/>
              <a:ext cx="1978522" cy="1714958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F7F8F9"/>
            </a:solidFill>
            <a:ln w="38100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p28"/>
          <p:cNvSpPr/>
          <p:nvPr/>
        </p:nvSpPr>
        <p:spPr>
          <a:xfrm rot="5400000">
            <a:off x="4120027" y="2689622"/>
            <a:ext cx="2006653" cy="1740096"/>
          </a:xfrm>
          <a:custGeom>
            <a:avLst/>
            <a:gdLst/>
            <a:ahLst/>
            <a:cxnLst/>
            <a:rect l="l" t="t" r="r" b="b"/>
            <a:pathLst>
              <a:path w="31934" h="27692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8"/>
          <p:cNvSpPr/>
          <p:nvPr/>
        </p:nvSpPr>
        <p:spPr>
          <a:xfrm rot="5400000">
            <a:off x="4993140" y="1182618"/>
            <a:ext cx="2007595" cy="1740159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58A3BC"/>
          </a:solidFill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8"/>
          <p:cNvSpPr/>
          <p:nvPr/>
        </p:nvSpPr>
        <p:spPr>
          <a:xfrm rot="5400000">
            <a:off x="5863613" y="2689622"/>
            <a:ext cx="2006653" cy="1740096"/>
          </a:xfrm>
          <a:custGeom>
            <a:avLst/>
            <a:gdLst/>
            <a:ahLst/>
            <a:cxnLst/>
            <a:rect l="l" t="t" r="r" b="b"/>
            <a:pathLst>
              <a:path w="31934" h="27692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8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  <p:sp>
        <p:nvSpPr>
          <p:cNvPr id="502" name="Google Shape;502;p28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METHODOLOGY</a:t>
            </a:r>
            <a:endParaRPr/>
          </a:p>
        </p:txBody>
      </p:sp>
      <p:sp>
        <p:nvSpPr>
          <p:cNvPr id="503" name="Google Shape;503;p28"/>
          <p:cNvSpPr txBox="1"/>
          <p:nvPr/>
        </p:nvSpPr>
        <p:spPr>
          <a:xfrm>
            <a:off x="4379363" y="3495958"/>
            <a:ext cx="14880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Study the safety of medication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4" name="Google Shape;504;p28"/>
          <p:cNvSpPr txBox="1"/>
          <p:nvPr/>
        </p:nvSpPr>
        <p:spPr>
          <a:xfrm>
            <a:off x="4489963" y="3296742"/>
            <a:ext cx="1266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GOAL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5" name="Google Shape;505;p28"/>
          <p:cNvSpPr txBox="1"/>
          <p:nvPr/>
        </p:nvSpPr>
        <p:spPr>
          <a:xfrm>
            <a:off x="5253075" y="2050088"/>
            <a:ext cx="14880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Success rate</a:t>
            </a:r>
            <a:endParaRPr sz="11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6" name="Google Shape;506;p28"/>
          <p:cNvSpPr txBox="1"/>
          <p:nvPr/>
        </p:nvSpPr>
        <p:spPr>
          <a:xfrm>
            <a:off x="2745750" y="1600300"/>
            <a:ext cx="142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Young healthy people</a:t>
            </a:r>
            <a:endParaRPr sz="10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7" name="Google Shape;507;p28"/>
          <p:cNvSpPr txBox="1"/>
          <p:nvPr/>
        </p:nvSpPr>
        <p:spPr>
          <a:xfrm>
            <a:off x="2745750" y="2229375"/>
            <a:ext cx="142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20 - 80 participants</a:t>
            </a:r>
            <a:endParaRPr sz="10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8" name="Google Shape;508;p28"/>
          <p:cNvSpPr txBox="1"/>
          <p:nvPr/>
        </p:nvSpPr>
        <p:spPr>
          <a:xfrm>
            <a:off x="1197488" y="2300536"/>
            <a:ext cx="12669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SAMPLE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9" name="Google Shape;509;p28"/>
          <p:cNvSpPr txBox="1"/>
          <p:nvPr/>
        </p:nvSpPr>
        <p:spPr>
          <a:xfrm>
            <a:off x="5136090" y="1695502"/>
            <a:ext cx="17217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80%</a:t>
            </a:r>
            <a:endParaRPr sz="48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0" name="Google Shape;510;p28"/>
          <p:cNvSpPr txBox="1"/>
          <p:nvPr/>
        </p:nvSpPr>
        <p:spPr>
          <a:xfrm>
            <a:off x="1118413" y="3570037"/>
            <a:ext cx="2534400" cy="8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 and is the second planet from the Sun. It’s terribly hot—even hotter than Mercury—and its atmosphere is extremely poisonous 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11" name="Google Shape;511;p28"/>
          <p:cNvSpPr txBox="1"/>
          <p:nvPr/>
        </p:nvSpPr>
        <p:spPr>
          <a:xfrm>
            <a:off x="1385538" y="3350913"/>
            <a:ext cx="2000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RESULTS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2" name="Google Shape;512;p28"/>
          <p:cNvSpPr txBox="1"/>
          <p:nvPr/>
        </p:nvSpPr>
        <p:spPr>
          <a:xfrm>
            <a:off x="6375813" y="3462025"/>
            <a:ext cx="9822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Experimentation time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13" name="Google Shape;513;p28"/>
          <p:cNvSpPr txBox="1"/>
          <p:nvPr/>
        </p:nvSpPr>
        <p:spPr>
          <a:xfrm>
            <a:off x="6233538" y="3262817"/>
            <a:ext cx="1266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6 MONTHS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4" name="Google Shape;514;p28"/>
          <p:cNvSpPr txBox="1"/>
          <p:nvPr/>
        </p:nvSpPr>
        <p:spPr>
          <a:xfrm>
            <a:off x="6991160" y="2013800"/>
            <a:ext cx="14247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 and is the second planet from the Sun.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15" name="Google Shape;515;p28"/>
          <p:cNvSpPr txBox="1"/>
          <p:nvPr/>
        </p:nvSpPr>
        <p:spPr>
          <a:xfrm>
            <a:off x="6952813" y="1671500"/>
            <a:ext cx="1488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SECONDARY EFFECTS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16" name="Google Shape;516;p28"/>
          <p:cNvGrpSpPr/>
          <p:nvPr/>
        </p:nvGrpSpPr>
        <p:grpSpPr>
          <a:xfrm>
            <a:off x="1477379" y="1674772"/>
            <a:ext cx="724988" cy="448793"/>
            <a:chOff x="3259870" y="2439753"/>
            <a:chExt cx="520040" cy="321923"/>
          </a:xfrm>
        </p:grpSpPr>
        <p:sp>
          <p:nvSpPr>
            <p:cNvPr id="517" name="Google Shape;517;p28"/>
            <p:cNvSpPr/>
            <p:nvPr/>
          </p:nvSpPr>
          <p:spPr>
            <a:xfrm>
              <a:off x="325987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353956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9"/>
          <p:cNvSpPr/>
          <p:nvPr/>
        </p:nvSpPr>
        <p:spPr>
          <a:xfrm>
            <a:off x="0" y="1832400"/>
            <a:ext cx="4134600" cy="1956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9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TENDENCY</a:t>
            </a:r>
            <a:endParaRPr/>
          </a:p>
        </p:txBody>
      </p:sp>
      <p:sp>
        <p:nvSpPr>
          <p:cNvPr id="525" name="Google Shape;525;p29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sp>
        <p:nvSpPr>
          <p:cNvPr id="526" name="Google Shape;526;p29"/>
          <p:cNvSpPr txBox="1"/>
          <p:nvPr/>
        </p:nvSpPr>
        <p:spPr>
          <a:xfrm>
            <a:off x="1363900" y="2064050"/>
            <a:ext cx="2372400" cy="14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 sz="10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pic>
        <p:nvPicPr>
          <p:cNvPr id="527" name="Google Shape;527;p29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5475" y="1250948"/>
            <a:ext cx="3955473" cy="2641625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29"/>
          <p:cNvSpPr txBox="1"/>
          <p:nvPr/>
        </p:nvSpPr>
        <p:spPr>
          <a:xfrm>
            <a:off x="4465475" y="3865425"/>
            <a:ext cx="3863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If you want to modify these graphs, click on them, follow the link, change the data and replace them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0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  <p:sp>
        <p:nvSpPr>
          <p:cNvPr id="534" name="Google Shape;534;p30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RESULTS</a:t>
            </a:r>
            <a:endParaRPr/>
          </a:p>
        </p:txBody>
      </p:sp>
      <p:graphicFrame>
        <p:nvGraphicFramePr>
          <p:cNvPr id="535" name="Google Shape;535;p30"/>
          <p:cNvGraphicFramePr/>
          <p:nvPr/>
        </p:nvGraphicFramePr>
        <p:xfrm>
          <a:off x="952500" y="2076450"/>
          <a:ext cx="2765875" cy="1920200"/>
        </p:xfrm>
        <a:graphic>
          <a:graphicData uri="http://schemas.openxmlformats.org/drawingml/2006/table">
            <a:tbl>
              <a:tblPr>
                <a:noFill/>
                <a:tableStyleId>{CF475DEC-561B-4F72-BB79-EA0A5FC5A5A9}</a:tableStyleId>
              </a:tblPr>
              <a:tblGrid>
                <a:gridCol w="80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5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OUTCOME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>
                        <a:alpha val="426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TREATMENT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1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2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3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1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315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285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600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2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210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390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600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3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240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165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580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36" name="Google Shape;536;p30"/>
          <p:cNvGraphicFramePr/>
          <p:nvPr/>
        </p:nvGraphicFramePr>
        <p:xfrm>
          <a:off x="5319500" y="2076450"/>
          <a:ext cx="2765875" cy="1920200"/>
        </p:xfrm>
        <a:graphic>
          <a:graphicData uri="http://schemas.openxmlformats.org/drawingml/2006/table">
            <a:tbl>
              <a:tblPr>
                <a:noFill/>
                <a:tableStyleId>{CF475DEC-561B-4F72-BB79-EA0A5FC5A5A9}</a:tableStyleId>
              </a:tblPr>
              <a:tblGrid>
                <a:gridCol w="80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5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OUTCOME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>
                        <a:alpha val="426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TREATMENT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1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2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3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1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189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285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474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2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210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234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444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3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367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123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396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37" name="Google Shape;537;p30"/>
          <p:cNvSpPr txBox="1"/>
          <p:nvPr/>
        </p:nvSpPr>
        <p:spPr>
          <a:xfrm>
            <a:off x="1754025" y="1613275"/>
            <a:ext cx="1964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EXPERIMENT A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38" name="Google Shape;538;p30"/>
          <p:cNvSpPr txBox="1"/>
          <p:nvPr/>
        </p:nvSpPr>
        <p:spPr>
          <a:xfrm>
            <a:off x="6121025" y="1613275"/>
            <a:ext cx="1964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EXPERIMENT B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1"/>
          <p:cNvSpPr/>
          <p:nvPr/>
        </p:nvSpPr>
        <p:spPr>
          <a:xfrm>
            <a:off x="5144076" y="3850573"/>
            <a:ext cx="235030" cy="191921"/>
          </a:xfrm>
          <a:custGeom>
            <a:avLst/>
            <a:gdLst/>
            <a:ahLst/>
            <a:cxnLst/>
            <a:rect l="l" t="t" r="r" b="b"/>
            <a:pathLst>
              <a:path w="1393" h="1203" extrusionOk="0">
                <a:moveTo>
                  <a:pt x="299" y="0"/>
                </a:moveTo>
                <a:cubicBezTo>
                  <a:pt x="227" y="0"/>
                  <a:pt x="145" y="72"/>
                  <a:pt x="145" y="118"/>
                </a:cubicBezTo>
                <a:cubicBezTo>
                  <a:pt x="109" y="154"/>
                  <a:pt x="73" y="190"/>
                  <a:pt x="73" y="226"/>
                </a:cubicBezTo>
                <a:lnTo>
                  <a:pt x="73" y="298"/>
                </a:lnTo>
                <a:cubicBezTo>
                  <a:pt x="73" y="298"/>
                  <a:pt x="37" y="344"/>
                  <a:pt x="37" y="380"/>
                </a:cubicBezTo>
                <a:lnTo>
                  <a:pt x="37" y="416"/>
                </a:lnTo>
                <a:cubicBezTo>
                  <a:pt x="37" y="416"/>
                  <a:pt x="1" y="452"/>
                  <a:pt x="1" y="488"/>
                </a:cubicBezTo>
                <a:cubicBezTo>
                  <a:pt x="1" y="524"/>
                  <a:pt x="37" y="570"/>
                  <a:pt x="37" y="606"/>
                </a:cubicBezTo>
                <a:lnTo>
                  <a:pt x="37" y="642"/>
                </a:lnTo>
                <a:cubicBezTo>
                  <a:pt x="37" y="678"/>
                  <a:pt x="37" y="714"/>
                  <a:pt x="73" y="714"/>
                </a:cubicBezTo>
                <a:lnTo>
                  <a:pt x="73" y="750"/>
                </a:lnTo>
                <a:cubicBezTo>
                  <a:pt x="73" y="868"/>
                  <a:pt x="145" y="940"/>
                  <a:pt x="227" y="940"/>
                </a:cubicBezTo>
                <a:cubicBezTo>
                  <a:pt x="299" y="940"/>
                  <a:pt x="371" y="868"/>
                  <a:pt x="371" y="750"/>
                </a:cubicBezTo>
                <a:cubicBezTo>
                  <a:pt x="371" y="714"/>
                  <a:pt x="371" y="678"/>
                  <a:pt x="335" y="642"/>
                </a:cubicBezTo>
                <a:cubicBezTo>
                  <a:pt x="335" y="606"/>
                  <a:pt x="335" y="570"/>
                  <a:pt x="299" y="524"/>
                </a:cubicBezTo>
                <a:lnTo>
                  <a:pt x="335" y="488"/>
                </a:lnTo>
                <a:cubicBezTo>
                  <a:pt x="335" y="452"/>
                  <a:pt x="299" y="416"/>
                  <a:pt x="299" y="416"/>
                </a:cubicBezTo>
                <a:lnTo>
                  <a:pt x="299" y="380"/>
                </a:lnTo>
                <a:cubicBezTo>
                  <a:pt x="299" y="380"/>
                  <a:pt x="299" y="344"/>
                  <a:pt x="263" y="344"/>
                </a:cubicBezTo>
                <a:lnTo>
                  <a:pt x="299" y="298"/>
                </a:lnTo>
                <a:lnTo>
                  <a:pt x="335" y="262"/>
                </a:lnTo>
                <a:cubicBezTo>
                  <a:pt x="371" y="298"/>
                  <a:pt x="371" y="298"/>
                  <a:pt x="407" y="298"/>
                </a:cubicBezTo>
                <a:lnTo>
                  <a:pt x="453" y="298"/>
                </a:lnTo>
                <a:cubicBezTo>
                  <a:pt x="453" y="344"/>
                  <a:pt x="489" y="380"/>
                  <a:pt x="561" y="380"/>
                </a:cubicBezTo>
                <a:cubicBezTo>
                  <a:pt x="561" y="380"/>
                  <a:pt x="597" y="344"/>
                  <a:pt x="633" y="344"/>
                </a:cubicBezTo>
                <a:cubicBezTo>
                  <a:pt x="633" y="344"/>
                  <a:pt x="679" y="380"/>
                  <a:pt x="715" y="380"/>
                </a:cubicBezTo>
                <a:cubicBezTo>
                  <a:pt x="715" y="380"/>
                  <a:pt x="751" y="344"/>
                  <a:pt x="787" y="344"/>
                </a:cubicBezTo>
                <a:cubicBezTo>
                  <a:pt x="787" y="344"/>
                  <a:pt x="823" y="380"/>
                  <a:pt x="859" y="380"/>
                </a:cubicBezTo>
                <a:cubicBezTo>
                  <a:pt x="905" y="380"/>
                  <a:pt x="941" y="344"/>
                  <a:pt x="977" y="298"/>
                </a:cubicBezTo>
                <a:lnTo>
                  <a:pt x="1013" y="298"/>
                </a:lnTo>
                <a:cubicBezTo>
                  <a:pt x="1049" y="298"/>
                  <a:pt x="1049" y="262"/>
                  <a:pt x="1085" y="262"/>
                </a:cubicBezTo>
                <a:lnTo>
                  <a:pt x="1131" y="262"/>
                </a:lnTo>
                <a:cubicBezTo>
                  <a:pt x="1131" y="298"/>
                  <a:pt x="1167" y="344"/>
                  <a:pt x="1167" y="344"/>
                </a:cubicBezTo>
                <a:lnTo>
                  <a:pt x="1167" y="416"/>
                </a:lnTo>
                <a:lnTo>
                  <a:pt x="1167" y="452"/>
                </a:lnTo>
                <a:cubicBezTo>
                  <a:pt x="1131" y="452"/>
                  <a:pt x="1131" y="452"/>
                  <a:pt x="1085" y="488"/>
                </a:cubicBezTo>
                <a:cubicBezTo>
                  <a:pt x="1085" y="488"/>
                  <a:pt x="1049" y="488"/>
                  <a:pt x="1049" y="524"/>
                </a:cubicBezTo>
                <a:lnTo>
                  <a:pt x="1013" y="488"/>
                </a:lnTo>
                <a:cubicBezTo>
                  <a:pt x="977" y="488"/>
                  <a:pt x="941" y="524"/>
                  <a:pt x="905" y="524"/>
                </a:cubicBezTo>
                <a:lnTo>
                  <a:pt x="823" y="524"/>
                </a:lnTo>
                <a:cubicBezTo>
                  <a:pt x="751" y="524"/>
                  <a:pt x="715" y="570"/>
                  <a:pt x="715" y="642"/>
                </a:cubicBezTo>
                <a:lnTo>
                  <a:pt x="715" y="678"/>
                </a:lnTo>
                <a:cubicBezTo>
                  <a:pt x="679" y="678"/>
                  <a:pt x="633" y="714"/>
                  <a:pt x="633" y="796"/>
                </a:cubicBezTo>
                <a:cubicBezTo>
                  <a:pt x="633" y="832"/>
                  <a:pt x="633" y="868"/>
                  <a:pt x="679" y="904"/>
                </a:cubicBezTo>
                <a:cubicBezTo>
                  <a:pt x="633" y="904"/>
                  <a:pt x="633" y="940"/>
                  <a:pt x="633" y="976"/>
                </a:cubicBezTo>
                <a:cubicBezTo>
                  <a:pt x="633" y="1058"/>
                  <a:pt x="679" y="1094"/>
                  <a:pt x="751" y="1130"/>
                </a:cubicBezTo>
                <a:lnTo>
                  <a:pt x="751" y="1202"/>
                </a:lnTo>
                <a:lnTo>
                  <a:pt x="787" y="1202"/>
                </a:lnTo>
                <a:lnTo>
                  <a:pt x="787" y="1130"/>
                </a:lnTo>
                <a:cubicBezTo>
                  <a:pt x="859" y="1094"/>
                  <a:pt x="905" y="1058"/>
                  <a:pt x="905" y="976"/>
                </a:cubicBezTo>
                <a:cubicBezTo>
                  <a:pt x="905" y="940"/>
                  <a:pt x="905" y="904"/>
                  <a:pt x="859" y="904"/>
                </a:cubicBezTo>
                <a:cubicBezTo>
                  <a:pt x="905" y="868"/>
                  <a:pt x="905" y="832"/>
                  <a:pt x="905" y="796"/>
                </a:cubicBezTo>
                <a:lnTo>
                  <a:pt x="905" y="750"/>
                </a:lnTo>
                <a:cubicBezTo>
                  <a:pt x="941" y="750"/>
                  <a:pt x="941" y="714"/>
                  <a:pt x="941" y="714"/>
                </a:cubicBezTo>
                <a:lnTo>
                  <a:pt x="1013" y="714"/>
                </a:lnTo>
                <a:cubicBezTo>
                  <a:pt x="1013" y="796"/>
                  <a:pt x="1085" y="832"/>
                  <a:pt x="1167" y="832"/>
                </a:cubicBezTo>
                <a:cubicBezTo>
                  <a:pt x="1275" y="832"/>
                  <a:pt x="1357" y="750"/>
                  <a:pt x="1357" y="642"/>
                </a:cubicBezTo>
                <a:cubicBezTo>
                  <a:pt x="1357" y="642"/>
                  <a:pt x="1393" y="606"/>
                  <a:pt x="1393" y="570"/>
                </a:cubicBezTo>
                <a:cubicBezTo>
                  <a:pt x="1393" y="570"/>
                  <a:pt x="1357" y="524"/>
                  <a:pt x="1357" y="488"/>
                </a:cubicBezTo>
                <a:cubicBezTo>
                  <a:pt x="1393" y="488"/>
                  <a:pt x="1393" y="452"/>
                  <a:pt x="1393" y="416"/>
                </a:cubicBezTo>
                <a:cubicBezTo>
                  <a:pt x="1393" y="380"/>
                  <a:pt x="1393" y="344"/>
                  <a:pt x="1357" y="344"/>
                </a:cubicBezTo>
                <a:cubicBezTo>
                  <a:pt x="1393" y="298"/>
                  <a:pt x="1393" y="298"/>
                  <a:pt x="1393" y="262"/>
                </a:cubicBezTo>
                <a:cubicBezTo>
                  <a:pt x="1393" y="226"/>
                  <a:pt x="1357" y="190"/>
                  <a:pt x="1311" y="190"/>
                </a:cubicBezTo>
                <a:lnTo>
                  <a:pt x="1311" y="154"/>
                </a:lnTo>
                <a:cubicBezTo>
                  <a:pt x="1311" y="36"/>
                  <a:pt x="1275" y="0"/>
                  <a:pt x="1167" y="0"/>
                </a:cubicBezTo>
                <a:cubicBezTo>
                  <a:pt x="1131" y="0"/>
                  <a:pt x="1049" y="36"/>
                  <a:pt x="1049" y="72"/>
                </a:cubicBezTo>
                <a:lnTo>
                  <a:pt x="1013" y="72"/>
                </a:lnTo>
                <a:cubicBezTo>
                  <a:pt x="977" y="72"/>
                  <a:pt x="941" y="118"/>
                  <a:pt x="905" y="118"/>
                </a:cubicBezTo>
                <a:lnTo>
                  <a:pt x="859" y="118"/>
                </a:lnTo>
                <a:cubicBezTo>
                  <a:pt x="823" y="118"/>
                  <a:pt x="787" y="118"/>
                  <a:pt x="787" y="154"/>
                </a:cubicBezTo>
                <a:cubicBezTo>
                  <a:pt x="751" y="154"/>
                  <a:pt x="715" y="118"/>
                  <a:pt x="715" y="118"/>
                </a:cubicBezTo>
                <a:cubicBezTo>
                  <a:pt x="679" y="118"/>
                  <a:pt x="633" y="154"/>
                  <a:pt x="633" y="154"/>
                </a:cubicBezTo>
                <a:cubicBezTo>
                  <a:pt x="597" y="154"/>
                  <a:pt x="561" y="118"/>
                  <a:pt x="561" y="118"/>
                </a:cubicBezTo>
                <a:lnTo>
                  <a:pt x="489" y="118"/>
                </a:lnTo>
                <a:cubicBezTo>
                  <a:pt x="489" y="118"/>
                  <a:pt x="453" y="72"/>
                  <a:pt x="407" y="72"/>
                </a:cubicBezTo>
                <a:cubicBezTo>
                  <a:pt x="371" y="36"/>
                  <a:pt x="335" y="0"/>
                  <a:pt x="299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1"/>
          <p:cNvSpPr/>
          <p:nvPr/>
        </p:nvSpPr>
        <p:spPr>
          <a:xfrm>
            <a:off x="5144076" y="3088106"/>
            <a:ext cx="317536" cy="207715"/>
          </a:xfrm>
          <a:custGeom>
            <a:avLst/>
            <a:gdLst/>
            <a:ahLst/>
            <a:cxnLst/>
            <a:rect l="l" t="t" r="r" b="b"/>
            <a:pathLst>
              <a:path w="1882" h="1302" extrusionOk="0">
                <a:moveTo>
                  <a:pt x="1716" y="0"/>
                </a:moveTo>
                <a:cubicBezTo>
                  <a:pt x="1630" y="0"/>
                  <a:pt x="1513" y="32"/>
                  <a:pt x="1465" y="32"/>
                </a:cubicBezTo>
                <a:cubicBezTo>
                  <a:pt x="1449" y="41"/>
                  <a:pt x="1426" y="43"/>
                  <a:pt x="1400" y="43"/>
                </a:cubicBezTo>
                <a:cubicBezTo>
                  <a:pt x="1352" y="43"/>
                  <a:pt x="1291" y="35"/>
                  <a:pt x="1227" y="35"/>
                </a:cubicBezTo>
                <a:cubicBezTo>
                  <a:pt x="1168" y="35"/>
                  <a:pt x="1106" y="42"/>
                  <a:pt x="1049" y="69"/>
                </a:cubicBezTo>
                <a:cubicBezTo>
                  <a:pt x="1049" y="69"/>
                  <a:pt x="977" y="32"/>
                  <a:pt x="823" y="32"/>
                </a:cubicBezTo>
                <a:lnTo>
                  <a:pt x="597" y="32"/>
                </a:lnTo>
                <a:cubicBezTo>
                  <a:pt x="525" y="69"/>
                  <a:pt x="263" y="69"/>
                  <a:pt x="109" y="258"/>
                </a:cubicBezTo>
                <a:cubicBezTo>
                  <a:pt x="1" y="448"/>
                  <a:pt x="1" y="783"/>
                  <a:pt x="37" y="900"/>
                </a:cubicBezTo>
                <a:cubicBezTo>
                  <a:pt x="37" y="900"/>
                  <a:pt x="109" y="1199"/>
                  <a:pt x="37" y="1271"/>
                </a:cubicBezTo>
                <a:cubicBezTo>
                  <a:pt x="37" y="1271"/>
                  <a:pt x="37" y="1302"/>
                  <a:pt x="86" y="1302"/>
                </a:cubicBezTo>
                <a:cubicBezTo>
                  <a:pt x="133" y="1302"/>
                  <a:pt x="226" y="1273"/>
                  <a:pt x="407" y="1162"/>
                </a:cubicBezTo>
                <a:cubicBezTo>
                  <a:pt x="407" y="1162"/>
                  <a:pt x="679" y="1162"/>
                  <a:pt x="787" y="1090"/>
                </a:cubicBezTo>
                <a:cubicBezTo>
                  <a:pt x="941" y="1009"/>
                  <a:pt x="1085" y="783"/>
                  <a:pt x="1085" y="783"/>
                </a:cubicBezTo>
                <a:cubicBezTo>
                  <a:pt x="1085" y="783"/>
                  <a:pt x="1393" y="710"/>
                  <a:pt x="1429" y="638"/>
                </a:cubicBezTo>
                <a:cubicBezTo>
                  <a:pt x="1429" y="593"/>
                  <a:pt x="1583" y="521"/>
                  <a:pt x="1583" y="521"/>
                </a:cubicBezTo>
                <a:cubicBezTo>
                  <a:pt x="1619" y="521"/>
                  <a:pt x="1655" y="367"/>
                  <a:pt x="1691" y="331"/>
                </a:cubicBezTo>
                <a:cubicBezTo>
                  <a:pt x="1727" y="258"/>
                  <a:pt x="1881" y="141"/>
                  <a:pt x="1809" y="32"/>
                </a:cubicBezTo>
                <a:cubicBezTo>
                  <a:pt x="1794" y="8"/>
                  <a:pt x="1759" y="0"/>
                  <a:pt x="1716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31"/>
          <p:cNvSpPr/>
          <p:nvPr/>
        </p:nvSpPr>
        <p:spPr>
          <a:xfrm>
            <a:off x="5144076" y="2713838"/>
            <a:ext cx="267088" cy="216489"/>
          </a:xfrm>
          <a:custGeom>
            <a:avLst/>
            <a:gdLst/>
            <a:ahLst/>
            <a:cxnLst/>
            <a:rect l="l" t="t" r="r" b="b"/>
            <a:pathLst>
              <a:path w="1583" h="1357" extrusionOk="0">
                <a:moveTo>
                  <a:pt x="751" y="1"/>
                </a:moveTo>
                <a:lnTo>
                  <a:pt x="751" y="335"/>
                </a:lnTo>
                <a:lnTo>
                  <a:pt x="633" y="335"/>
                </a:lnTo>
                <a:cubicBezTo>
                  <a:pt x="633" y="182"/>
                  <a:pt x="679" y="37"/>
                  <a:pt x="679" y="37"/>
                </a:cubicBezTo>
                <a:cubicBezTo>
                  <a:pt x="227" y="37"/>
                  <a:pt x="109" y="751"/>
                  <a:pt x="109" y="751"/>
                </a:cubicBezTo>
                <a:cubicBezTo>
                  <a:pt x="109" y="751"/>
                  <a:pt x="1" y="823"/>
                  <a:pt x="1" y="977"/>
                </a:cubicBezTo>
                <a:cubicBezTo>
                  <a:pt x="1" y="1131"/>
                  <a:pt x="109" y="1357"/>
                  <a:pt x="181" y="1357"/>
                </a:cubicBezTo>
                <a:cubicBezTo>
                  <a:pt x="227" y="1357"/>
                  <a:pt x="335" y="1312"/>
                  <a:pt x="453" y="1239"/>
                </a:cubicBezTo>
                <a:cubicBezTo>
                  <a:pt x="561" y="1131"/>
                  <a:pt x="751" y="1086"/>
                  <a:pt x="751" y="905"/>
                </a:cubicBezTo>
                <a:cubicBezTo>
                  <a:pt x="787" y="679"/>
                  <a:pt x="679" y="561"/>
                  <a:pt x="679" y="561"/>
                </a:cubicBezTo>
                <a:cubicBezTo>
                  <a:pt x="633" y="525"/>
                  <a:pt x="633" y="489"/>
                  <a:pt x="633" y="408"/>
                </a:cubicBezTo>
                <a:lnTo>
                  <a:pt x="941" y="408"/>
                </a:lnTo>
                <a:cubicBezTo>
                  <a:pt x="941" y="489"/>
                  <a:pt x="941" y="525"/>
                  <a:pt x="905" y="561"/>
                </a:cubicBezTo>
                <a:cubicBezTo>
                  <a:pt x="905" y="561"/>
                  <a:pt x="787" y="679"/>
                  <a:pt x="823" y="905"/>
                </a:cubicBezTo>
                <a:cubicBezTo>
                  <a:pt x="823" y="1086"/>
                  <a:pt x="1013" y="1131"/>
                  <a:pt x="1131" y="1239"/>
                </a:cubicBezTo>
                <a:cubicBezTo>
                  <a:pt x="1239" y="1312"/>
                  <a:pt x="1357" y="1357"/>
                  <a:pt x="1393" y="1357"/>
                </a:cubicBezTo>
                <a:cubicBezTo>
                  <a:pt x="1465" y="1357"/>
                  <a:pt x="1583" y="1131"/>
                  <a:pt x="1583" y="977"/>
                </a:cubicBezTo>
                <a:cubicBezTo>
                  <a:pt x="1583" y="823"/>
                  <a:pt x="1465" y="751"/>
                  <a:pt x="1465" y="751"/>
                </a:cubicBezTo>
                <a:cubicBezTo>
                  <a:pt x="1465" y="751"/>
                  <a:pt x="1357" y="37"/>
                  <a:pt x="905" y="37"/>
                </a:cubicBezTo>
                <a:cubicBezTo>
                  <a:pt x="905" y="37"/>
                  <a:pt x="941" y="182"/>
                  <a:pt x="941" y="335"/>
                </a:cubicBezTo>
                <a:lnTo>
                  <a:pt x="823" y="335"/>
                </a:lnTo>
                <a:lnTo>
                  <a:pt x="823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31"/>
          <p:cNvSpPr/>
          <p:nvPr/>
        </p:nvSpPr>
        <p:spPr>
          <a:xfrm>
            <a:off x="5130410" y="2336851"/>
            <a:ext cx="210566" cy="219201"/>
          </a:xfrm>
          <a:custGeom>
            <a:avLst/>
            <a:gdLst/>
            <a:ahLst/>
            <a:cxnLst/>
            <a:rect l="l" t="t" r="r" b="b"/>
            <a:pathLst>
              <a:path w="1248" h="1374" extrusionOk="0">
                <a:moveTo>
                  <a:pt x="488" y="0"/>
                </a:moveTo>
                <a:lnTo>
                  <a:pt x="488" y="36"/>
                </a:lnTo>
                <a:cubicBezTo>
                  <a:pt x="416" y="36"/>
                  <a:pt x="416" y="154"/>
                  <a:pt x="416" y="154"/>
                </a:cubicBezTo>
                <a:cubicBezTo>
                  <a:pt x="534" y="154"/>
                  <a:pt x="488" y="262"/>
                  <a:pt x="488" y="262"/>
                </a:cubicBezTo>
                <a:cubicBezTo>
                  <a:pt x="488" y="262"/>
                  <a:pt x="440" y="246"/>
                  <a:pt x="397" y="246"/>
                </a:cubicBezTo>
                <a:cubicBezTo>
                  <a:pt x="376" y="246"/>
                  <a:pt x="356" y="250"/>
                  <a:pt x="344" y="262"/>
                </a:cubicBezTo>
                <a:cubicBezTo>
                  <a:pt x="308" y="262"/>
                  <a:pt x="308" y="380"/>
                  <a:pt x="308" y="416"/>
                </a:cubicBezTo>
                <a:cubicBezTo>
                  <a:pt x="344" y="452"/>
                  <a:pt x="416" y="452"/>
                  <a:pt x="488" y="452"/>
                </a:cubicBezTo>
                <a:cubicBezTo>
                  <a:pt x="505" y="445"/>
                  <a:pt x="514" y="442"/>
                  <a:pt x="520" y="442"/>
                </a:cubicBezTo>
                <a:cubicBezTo>
                  <a:pt x="540" y="442"/>
                  <a:pt x="488" y="488"/>
                  <a:pt x="488" y="488"/>
                </a:cubicBezTo>
                <a:cubicBezTo>
                  <a:pt x="308" y="534"/>
                  <a:pt x="262" y="642"/>
                  <a:pt x="262" y="642"/>
                </a:cubicBezTo>
                <a:cubicBezTo>
                  <a:pt x="190" y="714"/>
                  <a:pt x="0" y="1058"/>
                  <a:pt x="118" y="1248"/>
                </a:cubicBezTo>
                <a:cubicBezTo>
                  <a:pt x="168" y="1336"/>
                  <a:pt x="252" y="1374"/>
                  <a:pt x="359" y="1374"/>
                </a:cubicBezTo>
                <a:cubicBezTo>
                  <a:pt x="481" y="1374"/>
                  <a:pt x="632" y="1325"/>
                  <a:pt x="796" y="1248"/>
                </a:cubicBezTo>
                <a:cubicBezTo>
                  <a:pt x="1058" y="1130"/>
                  <a:pt x="1094" y="986"/>
                  <a:pt x="1094" y="986"/>
                </a:cubicBezTo>
                <a:cubicBezTo>
                  <a:pt x="1248" y="678"/>
                  <a:pt x="1022" y="452"/>
                  <a:pt x="1022" y="452"/>
                </a:cubicBezTo>
                <a:cubicBezTo>
                  <a:pt x="940" y="308"/>
                  <a:pt x="1094" y="190"/>
                  <a:pt x="1094" y="190"/>
                </a:cubicBezTo>
                <a:lnTo>
                  <a:pt x="1058" y="154"/>
                </a:lnTo>
                <a:cubicBezTo>
                  <a:pt x="1022" y="154"/>
                  <a:pt x="986" y="190"/>
                  <a:pt x="986" y="190"/>
                </a:cubicBezTo>
                <a:lnTo>
                  <a:pt x="986" y="262"/>
                </a:lnTo>
                <a:cubicBezTo>
                  <a:pt x="940" y="262"/>
                  <a:pt x="940" y="154"/>
                  <a:pt x="940" y="154"/>
                </a:cubicBezTo>
                <a:cubicBezTo>
                  <a:pt x="904" y="154"/>
                  <a:pt x="868" y="190"/>
                  <a:pt x="868" y="190"/>
                </a:cubicBezTo>
                <a:cubicBezTo>
                  <a:pt x="904" y="226"/>
                  <a:pt x="868" y="344"/>
                  <a:pt x="868" y="344"/>
                </a:cubicBezTo>
                <a:cubicBezTo>
                  <a:pt x="868" y="226"/>
                  <a:pt x="832" y="190"/>
                  <a:pt x="832" y="190"/>
                </a:cubicBezTo>
                <a:cubicBezTo>
                  <a:pt x="796" y="154"/>
                  <a:pt x="832" y="36"/>
                  <a:pt x="832" y="36"/>
                </a:cubicBezTo>
                <a:cubicBezTo>
                  <a:pt x="796" y="0"/>
                  <a:pt x="760" y="0"/>
                  <a:pt x="760" y="0"/>
                </a:cubicBezTo>
                <a:lnTo>
                  <a:pt x="714" y="82"/>
                </a:lnTo>
                <a:lnTo>
                  <a:pt x="678" y="82"/>
                </a:lnTo>
                <a:lnTo>
                  <a:pt x="678" y="36"/>
                </a:lnTo>
                <a:cubicBezTo>
                  <a:pt x="678" y="36"/>
                  <a:pt x="678" y="0"/>
                  <a:pt x="642" y="0"/>
                </a:cubicBezTo>
                <a:lnTo>
                  <a:pt x="606" y="0"/>
                </a:lnTo>
                <a:lnTo>
                  <a:pt x="606" y="36"/>
                </a:lnTo>
                <a:lnTo>
                  <a:pt x="570" y="36"/>
                </a:lnTo>
                <a:lnTo>
                  <a:pt x="57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31"/>
          <p:cNvSpPr/>
          <p:nvPr/>
        </p:nvSpPr>
        <p:spPr>
          <a:xfrm>
            <a:off x="5130410" y="3416107"/>
            <a:ext cx="270631" cy="277112"/>
          </a:xfrm>
          <a:custGeom>
            <a:avLst/>
            <a:gdLst/>
            <a:ahLst/>
            <a:cxnLst/>
            <a:rect l="l" t="t" r="r" b="b"/>
            <a:pathLst>
              <a:path w="1604" h="1737" extrusionOk="0">
                <a:moveTo>
                  <a:pt x="796" y="1"/>
                </a:moveTo>
                <a:cubicBezTo>
                  <a:pt x="796" y="1"/>
                  <a:pt x="760" y="344"/>
                  <a:pt x="904" y="570"/>
                </a:cubicBezTo>
                <a:cubicBezTo>
                  <a:pt x="904" y="607"/>
                  <a:pt x="868" y="679"/>
                  <a:pt x="868" y="715"/>
                </a:cubicBezTo>
                <a:cubicBezTo>
                  <a:pt x="868" y="1023"/>
                  <a:pt x="796" y="1095"/>
                  <a:pt x="678" y="1095"/>
                </a:cubicBezTo>
                <a:cubicBezTo>
                  <a:pt x="606" y="1095"/>
                  <a:pt x="534" y="1131"/>
                  <a:pt x="488" y="1167"/>
                </a:cubicBezTo>
                <a:cubicBezTo>
                  <a:pt x="416" y="1131"/>
                  <a:pt x="344" y="1131"/>
                  <a:pt x="262" y="1131"/>
                </a:cubicBezTo>
                <a:cubicBezTo>
                  <a:pt x="190" y="1167"/>
                  <a:pt x="154" y="1167"/>
                  <a:pt x="118" y="1249"/>
                </a:cubicBezTo>
                <a:cubicBezTo>
                  <a:pt x="0" y="1438"/>
                  <a:pt x="226" y="1737"/>
                  <a:pt x="262" y="1737"/>
                </a:cubicBezTo>
                <a:lnTo>
                  <a:pt x="416" y="1737"/>
                </a:lnTo>
                <a:cubicBezTo>
                  <a:pt x="380" y="1701"/>
                  <a:pt x="154" y="1438"/>
                  <a:pt x="226" y="1321"/>
                </a:cubicBezTo>
                <a:cubicBezTo>
                  <a:pt x="262" y="1285"/>
                  <a:pt x="262" y="1285"/>
                  <a:pt x="308" y="1285"/>
                </a:cubicBezTo>
                <a:cubicBezTo>
                  <a:pt x="320" y="1273"/>
                  <a:pt x="332" y="1269"/>
                  <a:pt x="345" y="1269"/>
                </a:cubicBezTo>
                <a:cubicBezTo>
                  <a:pt x="372" y="1269"/>
                  <a:pt x="404" y="1285"/>
                  <a:pt x="452" y="1285"/>
                </a:cubicBezTo>
                <a:lnTo>
                  <a:pt x="416" y="1321"/>
                </a:lnTo>
                <a:cubicBezTo>
                  <a:pt x="416" y="1475"/>
                  <a:pt x="534" y="1583"/>
                  <a:pt x="678" y="1583"/>
                </a:cubicBezTo>
                <a:cubicBezTo>
                  <a:pt x="744" y="1594"/>
                  <a:pt x="805" y="1599"/>
                  <a:pt x="861" y="1599"/>
                </a:cubicBezTo>
                <a:cubicBezTo>
                  <a:pt x="1604" y="1599"/>
                  <a:pt x="1510" y="715"/>
                  <a:pt x="1510" y="715"/>
                </a:cubicBezTo>
                <a:cubicBezTo>
                  <a:pt x="1510" y="534"/>
                  <a:pt x="1356" y="417"/>
                  <a:pt x="1166" y="417"/>
                </a:cubicBezTo>
                <a:cubicBezTo>
                  <a:pt x="1130" y="417"/>
                  <a:pt x="1058" y="417"/>
                  <a:pt x="1022" y="453"/>
                </a:cubicBezTo>
                <a:cubicBezTo>
                  <a:pt x="904" y="263"/>
                  <a:pt x="940" y="1"/>
                  <a:pt x="940" y="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31"/>
          <p:cNvSpPr txBox="1"/>
          <p:nvPr/>
        </p:nvSpPr>
        <p:spPr>
          <a:xfrm>
            <a:off x="3366572" y="2708494"/>
            <a:ext cx="799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JUPITER</a:t>
            </a:r>
            <a:endParaRPr sz="10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49" name="Google Shape;549;p31"/>
          <p:cNvSpPr txBox="1"/>
          <p:nvPr/>
        </p:nvSpPr>
        <p:spPr>
          <a:xfrm>
            <a:off x="3366572" y="2897275"/>
            <a:ext cx="1249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the biggest planet in our Solar System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50" name="Google Shape;550;p31"/>
          <p:cNvSpPr txBox="1"/>
          <p:nvPr/>
        </p:nvSpPr>
        <p:spPr>
          <a:xfrm>
            <a:off x="2024427" y="1156874"/>
            <a:ext cx="1048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SATURN</a:t>
            </a:r>
            <a:endParaRPr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1" name="Google Shape;551;p31"/>
          <p:cNvSpPr txBox="1"/>
          <p:nvPr/>
        </p:nvSpPr>
        <p:spPr>
          <a:xfrm>
            <a:off x="7960434" y="2316254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552" name="Google Shape;552;p31"/>
          <p:cNvGrpSpPr/>
          <p:nvPr/>
        </p:nvGrpSpPr>
        <p:grpSpPr>
          <a:xfrm>
            <a:off x="1495498" y="4057224"/>
            <a:ext cx="2106058" cy="633163"/>
            <a:chOff x="1118473" y="4057224"/>
            <a:chExt cx="2106058" cy="633163"/>
          </a:xfrm>
        </p:grpSpPr>
        <p:sp>
          <p:nvSpPr>
            <p:cNvPr id="553" name="Google Shape;553;p31"/>
            <p:cNvSpPr/>
            <p:nvPr/>
          </p:nvSpPr>
          <p:spPr>
            <a:xfrm>
              <a:off x="1589954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678" y="4341"/>
                    <a:pt x="1546" y="4341"/>
                  </a:cubicBezTo>
                  <a:cubicBezTo>
                    <a:pt x="2414" y="4341"/>
                    <a:pt x="3092" y="3663"/>
                    <a:pt x="3092" y="2795"/>
                  </a:cubicBezTo>
                  <a:cubicBezTo>
                    <a:pt x="3092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1605395" y="4418619"/>
              <a:ext cx="270257" cy="76699"/>
            </a:xfrm>
            <a:custGeom>
              <a:avLst/>
              <a:gdLst/>
              <a:ahLst/>
              <a:cxnLst/>
              <a:rect l="l" t="t" r="r" b="b"/>
              <a:pathLst>
                <a:path w="2678" h="760" extrusionOk="0">
                  <a:moveTo>
                    <a:pt x="1" y="0"/>
                  </a:moveTo>
                  <a:cubicBezTo>
                    <a:pt x="263" y="452"/>
                    <a:pt x="751" y="760"/>
                    <a:pt x="1357" y="760"/>
                  </a:cubicBezTo>
                  <a:cubicBezTo>
                    <a:pt x="1918" y="760"/>
                    <a:pt x="2406" y="452"/>
                    <a:pt x="2677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2007859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723" y="4341"/>
                    <a:pt x="1546" y="4341"/>
                  </a:cubicBezTo>
                  <a:cubicBezTo>
                    <a:pt x="2414" y="4341"/>
                    <a:pt x="3092" y="3663"/>
                    <a:pt x="3092" y="2795"/>
                  </a:cubicBezTo>
                  <a:cubicBezTo>
                    <a:pt x="3092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2012400" y="4358369"/>
              <a:ext cx="307597" cy="136948"/>
            </a:xfrm>
            <a:custGeom>
              <a:avLst/>
              <a:gdLst/>
              <a:ahLst/>
              <a:cxnLst/>
              <a:rect l="l" t="t" r="r" b="b"/>
              <a:pathLst>
                <a:path w="3048" h="1357" extrusionOk="0">
                  <a:moveTo>
                    <a:pt x="0" y="0"/>
                  </a:moveTo>
                  <a:cubicBezTo>
                    <a:pt x="73" y="751"/>
                    <a:pt x="714" y="1357"/>
                    <a:pt x="1501" y="1357"/>
                  </a:cubicBezTo>
                  <a:cubicBezTo>
                    <a:pt x="2333" y="1357"/>
                    <a:pt x="2975" y="751"/>
                    <a:pt x="3047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1224931" y="4467868"/>
              <a:ext cx="178927" cy="27450"/>
            </a:xfrm>
            <a:custGeom>
              <a:avLst/>
              <a:gdLst/>
              <a:ahLst/>
              <a:cxnLst/>
              <a:rect l="l" t="t" r="r" b="b"/>
              <a:pathLst>
                <a:path w="1773" h="272" extrusionOk="0">
                  <a:moveTo>
                    <a:pt x="1" y="0"/>
                  </a:moveTo>
                  <a:cubicBezTo>
                    <a:pt x="263" y="190"/>
                    <a:pt x="570" y="272"/>
                    <a:pt x="905" y="272"/>
                  </a:cubicBezTo>
                  <a:cubicBezTo>
                    <a:pt x="1203" y="272"/>
                    <a:pt x="1547" y="190"/>
                    <a:pt x="1773" y="0"/>
                  </a:cubicBezTo>
                  <a:close/>
                </a:path>
              </a:pathLst>
            </a:custGeom>
            <a:solidFill>
              <a:srgbClr val="C37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1160141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7" y="1"/>
                  </a:moveTo>
                  <a:cubicBezTo>
                    <a:pt x="1547" y="1"/>
                    <a:pt x="1" y="1963"/>
                    <a:pt x="1" y="2795"/>
                  </a:cubicBezTo>
                  <a:cubicBezTo>
                    <a:pt x="1" y="3663"/>
                    <a:pt x="679" y="4341"/>
                    <a:pt x="1547" y="4341"/>
                  </a:cubicBezTo>
                  <a:cubicBezTo>
                    <a:pt x="2379" y="4341"/>
                    <a:pt x="3093" y="3663"/>
                    <a:pt x="3093" y="2795"/>
                  </a:cubicBezTo>
                  <a:cubicBezTo>
                    <a:pt x="3093" y="1963"/>
                    <a:pt x="1547" y="1"/>
                    <a:pt x="154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1"/>
            <p:cNvSpPr/>
            <p:nvPr/>
          </p:nvSpPr>
          <p:spPr>
            <a:xfrm>
              <a:off x="1224931" y="4467868"/>
              <a:ext cx="178927" cy="27450"/>
            </a:xfrm>
            <a:custGeom>
              <a:avLst/>
              <a:gdLst/>
              <a:ahLst/>
              <a:cxnLst/>
              <a:rect l="l" t="t" r="r" b="b"/>
              <a:pathLst>
                <a:path w="1773" h="272" extrusionOk="0">
                  <a:moveTo>
                    <a:pt x="1" y="0"/>
                  </a:moveTo>
                  <a:cubicBezTo>
                    <a:pt x="263" y="190"/>
                    <a:pt x="570" y="272"/>
                    <a:pt x="905" y="272"/>
                  </a:cubicBezTo>
                  <a:cubicBezTo>
                    <a:pt x="1203" y="272"/>
                    <a:pt x="1547" y="190"/>
                    <a:pt x="1773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2433938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714" y="4341"/>
                    <a:pt x="1546" y="4341"/>
                  </a:cubicBezTo>
                  <a:cubicBezTo>
                    <a:pt x="2414" y="4341"/>
                    <a:pt x="3092" y="3663"/>
                    <a:pt x="3092" y="2795"/>
                  </a:cubicBezTo>
                  <a:cubicBezTo>
                    <a:pt x="3092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2433938" y="4255229"/>
              <a:ext cx="312138" cy="240089"/>
            </a:xfrm>
            <a:custGeom>
              <a:avLst/>
              <a:gdLst/>
              <a:ahLst/>
              <a:cxnLst/>
              <a:rect l="l" t="t" r="r" b="b"/>
              <a:pathLst>
                <a:path w="3093" h="2379" extrusionOk="0">
                  <a:moveTo>
                    <a:pt x="262" y="1"/>
                  </a:moveTo>
                  <a:cubicBezTo>
                    <a:pt x="118" y="344"/>
                    <a:pt x="0" y="607"/>
                    <a:pt x="0" y="833"/>
                  </a:cubicBezTo>
                  <a:cubicBezTo>
                    <a:pt x="0" y="1701"/>
                    <a:pt x="714" y="2379"/>
                    <a:pt x="1546" y="2379"/>
                  </a:cubicBezTo>
                  <a:cubicBezTo>
                    <a:pt x="2414" y="2379"/>
                    <a:pt x="3092" y="1701"/>
                    <a:pt x="3092" y="833"/>
                  </a:cubicBezTo>
                  <a:cubicBezTo>
                    <a:pt x="3092" y="607"/>
                    <a:pt x="3011" y="344"/>
                    <a:pt x="2866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2860018" y="4057224"/>
              <a:ext cx="311230" cy="438094"/>
            </a:xfrm>
            <a:custGeom>
              <a:avLst/>
              <a:gdLst/>
              <a:ahLst/>
              <a:cxnLst/>
              <a:rect l="l" t="t" r="r" b="b"/>
              <a:pathLst>
                <a:path w="3084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678" y="4341"/>
                    <a:pt x="1546" y="4341"/>
                  </a:cubicBezTo>
                  <a:cubicBezTo>
                    <a:pt x="2405" y="4341"/>
                    <a:pt x="3083" y="3663"/>
                    <a:pt x="3083" y="2795"/>
                  </a:cubicBezTo>
                  <a:cubicBezTo>
                    <a:pt x="3083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2860018" y="4175906"/>
              <a:ext cx="311230" cy="319412"/>
            </a:xfrm>
            <a:custGeom>
              <a:avLst/>
              <a:gdLst/>
              <a:ahLst/>
              <a:cxnLst/>
              <a:rect l="l" t="t" r="r" b="b"/>
              <a:pathLst>
                <a:path w="3084" h="3165" extrusionOk="0">
                  <a:moveTo>
                    <a:pt x="715" y="0"/>
                  </a:moveTo>
                  <a:cubicBezTo>
                    <a:pt x="335" y="597"/>
                    <a:pt x="0" y="1239"/>
                    <a:pt x="0" y="1619"/>
                  </a:cubicBezTo>
                  <a:cubicBezTo>
                    <a:pt x="0" y="2487"/>
                    <a:pt x="678" y="3165"/>
                    <a:pt x="1546" y="3165"/>
                  </a:cubicBezTo>
                  <a:cubicBezTo>
                    <a:pt x="2405" y="3165"/>
                    <a:pt x="3083" y="2487"/>
                    <a:pt x="3083" y="1619"/>
                  </a:cubicBezTo>
                  <a:cubicBezTo>
                    <a:pt x="3083" y="1239"/>
                    <a:pt x="2749" y="597"/>
                    <a:pt x="2369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1"/>
            <p:cNvSpPr txBox="1"/>
            <p:nvPr/>
          </p:nvSpPr>
          <p:spPr>
            <a:xfrm>
              <a:off x="1118473" y="4495264"/>
              <a:ext cx="387900" cy="1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12%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5" name="Google Shape;565;p31"/>
            <p:cNvSpPr txBox="1"/>
            <p:nvPr/>
          </p:nvSpPr>
          <p:spPr>
            <a:xfrm>
              <a:off x="1540710" y="4490287"/>
              <a:ext cx="411300" cy="2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23%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6" name="Google Shape;566;p31"/>
            <p:cNvSpPr txBox="1"/>
            <p:nvPr/>
          </p:nvSpPr>
          <p:spPr>
            <a:xfrm>
              <a:off x="1970901" y="4495249"/>
              <a:ext cx="411300" cy="1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42%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7" name="Google Shape;567;p31"/>
            <p:cNvSpPr txBox="1"/>
            <p:nvPr/>
          </p:nvSpPr>
          <p:spPr>
            <a:xfrm>
              <a:off x="2396163" y="4488685"/>
              <a:ext cx="411300" cy="2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64%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8" name="Google Shape;568;p31"/>
            <p:cNvSpPr txBox="1"/>
            <p:nvPr/>
          </p:nvSpPr>
          <p:spPr>
            <a:xfrm>
              <a:off x="2813231" y="4489591"/>
              <a:ext cx="411300" cy="2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81%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</p:grpSp>
      <p:sp>
        <p:nvSpPr>
          <p:cNvPr id="569" name="Google Shape;569;p31"/>
          <p:cNvSpPr txBox="1"/>
          <p:nvPr/>
        </p:nvSpPr>
        <p:spPr>
          <a:xfrm>
            <a:off x="2024427" y="3578080"/>
            <a:ext cx="1048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NEPTUNE</a:t>
            </a:r>
            <a:endParaRPr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0" name="Google Shape;570;p31"/>
          <p:cNvSpPr txBox="1"/>
          <p:nvPr/>
        </p:nvSpPr>
        <p:spPr>
          <a:xfrm>
            <a:off x="6215387" y="1666636"/>
            <a:ext cx="1048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MERCURY</a:t>
            </a:r>
            <a:endParaRPr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1" name="Google Shape;571;p31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 ANALYSIS</a:t>
            </a:r>
            <a:endParaRPr/>
          </a:p>
        </p:txBody>
      </p:sp>
      <p:sp>
        <p:nvSpPr>
          <p:cNvPr id="572" name="Google Shape;572;p31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  <p:sp>
        <p:nvSpPr>
          <p:cNvPr id="573" name="Google Shape;573;p31"/>
          <p:cNvSpPr/>
          <p:nvPr/>
        </p:nvSpPr>
        <p:spPr>
          <a:xfrm>
            <a:off x="5636825" y="2379938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1"/>
          <p:cNvSpPr/>
          <p:nvPr/>
        </p:nvSpPr>
        <p:spPr>
          <a:xfrm>
            <a:off x="6740988" y="2399763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1"/>
          <p:cNvSpPr/>
          <p:nvPr/>
        </p:nvSpPr>
        <p:spPr>
          <a:xfrm>
            <a:off x="6206463" y="2399763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1"/>
          <p:cNvSpPr/>
          <p:nvPr/>
        </p:nvSpPr>
        <p:spPr>
          <a:xfrm>
            <a:off x="5655538" y="2399763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1"/>
          <p:cNvSpPr/>
          <p:nvPr/>
        </p:nvSpPr>
        <p:spPr>
          <a:xfrm>
            <a:off x="7279488" y="2399763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1"/>
          <p:cNvSpPr/>
          <p:nvPr/>
        </p:nvSpPr>
        <p:spPr>
          <a:xfrm>
            <a:off x="5636825" y="27624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1"/>
          <p:cNvSpPr/>
          <p:nvPr/>
        </p:nvSpPr>
        <p:spPr>
          <a:xfrm>
            <a:off x="6740988" y="27822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1"/>
          <p:cNvSpPr/>
          <p:nvPr/>
        </p:nvSpPr>
        <p:spPr>
          <a:xfrm>
            <a:off x="6206463" y="27822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1"/>
          <p:cNvSpPr/>
          <p:nvPr/>
        </p:nvSpPr>
        <p:spPr>
          <a:xfrm>
            <a:off x="5655538" y="27822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1"/>
          <p:cNvSpPr/>
          <p:nvPr/>
        </p:nvSpPr>
        <p:spPr>
          <a:xfrm>
            <a:off x="7279488" y="27822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1"/>
          <p:cNvSpPr/>
          <p:nvPr/>
        </p:nvSpPr>
        <p:spPr>
          <a:xfrm>
            <a:off x="5636825" y="31251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1"/>
          <p:cNvSpPr/>
          <p:nvPr/>
        </p:nvSpPr>
        <p:spPr>
          <a:xfrm>
            <a:off x="6740988" y="31449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1"/>
          <p:cNvSpPr/>
          <p:nvPr/>
        </p:nvSpPr>
        <p:spPr>
          <a:xfrm>
            <a:off x="6206463" y="31449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1"/>
          <p:cNvSpPr/>
          <p:nvPr/>
        </p:nvSpPr>
        <p:spPr>
          <a:xfrm>
            <a:off x="5655538" y="31449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31"/>
          <p:cNvSpPr/>
          <p:nvPr/>
        </p:nvSpPr>
        <p:spPr>
          <a:xfrm>
            <a:off x="7279488" y="31449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1"/>
          <p:cNvSpPr/>
          <p:nvPr/>
        </p:nvSpPr>
        <p:spPr>
          <a:xfrm>
            <a:off x="5636825" y="34878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1"/>
          <p:cNvSpPr/>
          <p:nvPr/>
        </p:nvSpPr>
        <p:spPr>
          <a:xfrm>
            <a:off x="6740988" y="35076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1"/>
          <p:cNvSpPr/>
          <p:nvPr/>
        </p:nvSpPr>
        <p:spPr>
          <a:xfrm>
            <a:off x="6206463" y="35076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1"/>
          <p:cNvSpPr/>
          <p:nvPr/>
        </p:nvSpPr>
        <p:spPr>
          <a:xfrm>
            <a:off x="5655538" y="35076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1"/>
          <p:cNvSpPr/>
          <p:nvPr/>
        </p:nvSpPr>
        <p:spPr>
          <a:xfrm>
            <a:off x="7279488" y="35076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31"/>
          <p:cNvSpPr/>
          <p:nvPr/>
        </p:nvSpPr>
        <p:spPr>
          <a:xfrm>
            <a:off x="5636825" y="38505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1"/>
          <p:cNvSpPr/>
          <p:nvPr/>
        </p:nvSpPr>
        <p:spPr>
          <a:xfrm>
            <a:off x="6740988" y="38703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1"/>
          <p:cNvSpPr/>
          <p:nvPr/>
        </p:nvSpPr>
        <p:spPr>
          <a:xfrm>
            <a:off x="6206463" y="38703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1"/>
          <p:cNvSpPr/>
          <p:nvPr/>
        </p:nvSpPr>
        <p:spPr>
          <a:xfrm>
            <a:off x="5655538" y="38703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31"/>
          <p:cNvSpPr/>
          <p:nvPr/>
        </p:nvSpPr>
        <p:spPr>
          <a:xfrm>
            <a:off x="7279488" y="38703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31"/>
          <p:cNvSpPr txBox="1"/>
          <p:nvPr/>
        </p:nvSpPr>
        <p:spPr>
          <a:xfrm>
            <a:off x="7960434" y="2691879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99" name="Google Shape;599;p31"/>
          <p:cNvSpPr txBox="1"/>
          <p:nvPr/>
        </p:nvSpPr>
        <p:spPr>
          <a:xfrm>
            <a:off x="7960434" y="3067504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0" name="Google Shape;600;p31"/>
          <p:cNvSpPr txBox="1"/>
          <p:nvPr/>
        </p:nvSpPr>
        <p:spPr>
          <a:xfrm>
            <a:off x="7960434" y="3443129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1" name="Google Shape;601;p31"/>
          <p:cNvSpPr txBox="1"/>
          <p:nvPr/>
        </p:nvSpPr>
        <p:spPr>
          <a:xfrm>
            <a:off x="7960434" y="3818754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2" name="Google Shape;602;p31"/>
          <p:cNvSpPr txBox="1"/>
          <p:nvPr/>
        </p:nvSpPr>
        <p:spPr>
          <a:xfrm>
            <a:off x="3373358" y="1719069"/>
            <a:ext cx="799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VENUS</a:t>
            </a:r>
            <a:endParaRPr sz="10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3" name="Google Shape;603;p31"/>
          <p:cNvSpPr txBox="1"/>
          <p:nvPr/>
        </p:nvSpPr>
        <p:spPr>
          <a:xfrm>
            <a:off x="3373358" y="1907850"/>
            <a:ext cx="1249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the second planet from the Sun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4" name="Google Shape;604;p31"/>
          <p:cNvSpPr txBox="1"/>
          <p:nvPr/>
        </p:nvSpPr>
        <p:spPr>
          <a:xfrm>
            <a:off x="896750" y="2708494"/>
            <a:ext cx="799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MERCURY</a:t>
            </a:r>
            <a:endParaRPr sz="10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5" name="Google Shape;605;p31"/>
          <p:cNvSpPr txBox="1"/>
          <p:nvPr/>
        </p:nvSpPr>
        <p:spPr>
          <a:xfrm>
            <a:off x="446750" y="2897275"/>
            <a:ext cx="1249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606" name="Google Shape;606;p31"/>
          <p:cNvGrpSpPr/>
          <p:nvPr/>
        </p:nvGrpSpPr>
        <p:grpSpPr>
          <a:xfrm>
            <a:off x="1452725" y="1719069"/>
            <a:ext cx="2320533" cy="1581683"/>
            <a:chOff x="1452725" y="1719069"/>
            <a:chExt cx="2320533" cy="1581683"/>
          </a:xfrm>
        </p:grpSpPr>
        <p:grpSp>
          <p:nvGrpSpPr>
            <p:cNvPr id="607" name="Google Shape;607;p31"/>
            <p:cNvGrpSpPr/>
            <p:nvPr/>
          </p:nvGrpSpPr>
          <p:grpSpPr>
            <a:xfrm>
              <a:off x="1909096" y="1719086"/>
              <a:ext cx="1278863" cy="1581667"/>
              <a:chOff x="1532073" y="1719086"/>
              <a:chExt cx="1278863" cy="1581667"/>
            </a:xfrm>
          </p:grpSpPr>
          <p:grpSp>
            <p:nvGrpSpPr>
              <p:cNvPr id="608" name="Google Shape;608;p31"/>
              <p:cNvGrpSpPr/>
              <p:nvPr/>
            </p:nvGrpSpPr>
            <p:grpSpPr>
              <a:xfrm>
                <a:off x="1532073" y="1719086"/>
                <a:ext cx="306543" cy="1581660"/>
                <a:chOff x="1160835" y="1719086"/>
                <a:chExt cx="306543" cy="1581660"/>
              </a:xfrm>
            </p:grpSpPr>
            <p:sp>
              <p:nvSpPr>
                <p:cNvPr id="609" name="Google Shape;609;p31"/>
                <p:cNvSpPr/>
                <p:nvPr/>
              </p:nvSpPr>
              <p:spPr>
                <a:xfrm>
                  <a:off x="1203000" y="1790759"/>
                  <a:ext cx="226943" cy="150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39608" extrusionOk="0">
                      <a:moveTo>
                        <a:pt x="0" y="1"/>
                      </a:moveTo>
                      <a:lnTo>
                        <a:pt x="0" y="36633"/>
                      </a:lnTo>
                      <a:cubicBezTo>
                        <a:pt x="0" y="38276"/>
                        <a:pt x="1335" y="39607"/>
                        <a:pt x="2978" y="39607"/>
                      </a:cubicBezTo>
                      <a:cubicBezTo>
                        <a:pt x="4621" y="39607"/>
                        <a:pt x="5952" y="38276"/>
                        <a:pt x="5952" y="36633"/>
                      </a:cubicBezTo>
                      <a:lnTo>
                        <a:pt x="5952" y="1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31"/>
                <p:cNvSpPr/>
                <p:nvPr/>
              </p:nvSpPr>
              <p:spPr>
                <a:xfrm>
                  <a:off x="1160835" y="1719086"/>
                  <a:ext cx="306543" cy="71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1" h="1881" extrusionOk="0">
                      <a:moveTo>
                        <a:pt x="8041" y="942"/>
                      </a:moveTo>
                      <a:cubicBezTo>
                        <a:pt x="8041" y="423"/>
                        <a:pt x="7543" y="0"/>
                        <a:pt x="6932" y="0"/>
                      </a:cubicBezTo>
                      <a:lnTo>
                        <a:pt x="1110" y="0"/>
                      </a:lnTo>
                      <a:cubicBezTo>
                        <a:pt x="498" y="0"/>
                        <a:pt x="1" y="423"/>
                        <a:pt x="1" y="942"/>
                      </a:cubicBezTo>
                      <a:cubicBezTo>
                        <a:pt x="1" y="1462"/>
                        <a:pt x="498" y="1881"/>
                        <a:pt x="1110" y="1881"/>
                      </a:cubicBezTo>
                      <a:lnTo>
                        <a:pt x="6932" y="1881"/>
                      </a:lnTo>
                      <a:cubicBezTo>
                        <a:pt x="7543" y="1881"/>
                        <a:pt x="8041" y="1462"/>
                        <a:pt x="8041" y="942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11" name="Google Shape;611;p31"/>
                <p:cNvGrpSpPr/>
                <p:nvPr/>
              </p:nvGrpSpPr>
              <p:grpSpPr>
                <a:xfrm>
                  <a:off x="1202162" y="2545806"/>
                  <a:ext cx="227786" cy="754940"/>
                  <a:chOff x="1202162" y="2545806"/>
                  <a:chExt cx="227786" cy="754940"/>
                </a:xfrm>
              </p:grpSpPr>
              <p:sp>
                <p:nvSpPr>
                  <p:cNvPr id="612" name="Google Shape;612;p31"/>
                  <p:cNvSpPr/>
                  <p:nvPr/>
                </p:nvSpPr>
                <p:spPr>
                  <a:xfrm>
                    <a:off x="1314094" y="2545806"/>
                    <a:ext cx="115854" cy="7549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9" h="19803" extrusionOk="0">
                        <a:moveTo>
                          <a:pt x="1" y="1"/>
                        </a:moveTo>
                        <a:lnTo>
                          <a:pt x="1" y="19802"/>
                        </a:lnTo>
                        <a:lnTo>
                          <a:pt x="64" y="19802"/>
                        </a:lnTo>
                        <a:cubicBezTo>
                          <a:pt x="1707" y="19802"/>
                          <a:pt x="3038" y="18471"/>
                          <a:pt x="3038" y="16828"/>
                        </a:cubicBezTo>
                        <a:lnTo>
                          <a:pt x="3038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" name="Google Shape;613;p31"/>
                  <p:cNvSpPr/>
                  <p:nvPr/>
                </p:nvSpPr>
                <p:spPr>
                  <a:xfrm flipH="1">
                    <a:off x="1202162" y="2545806"/>
                    <a:ext cx="115854" cy="7549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9" h="19803" extrusionOk="0">
                        <a:moveTo>
                          <a:pt x="1" y="1"/>
                        </a:moveTo>
                        <a:lnTo>
                          <a:pt x="1" y="19802"/>
                        </a:lnTo>
                        <a:lnTo>
                          <a:pt x="64" y="19802"/>
                        </a:lnTo>
                        <a:cubicBezTo>
                          <a:pt x="1707" y="19802"/>
                          <a:pt x="3038" y="18471"/>
                          <a:pt x="3038" y="16828"/>
                        </a:cubicBezTo>
                        <a:lnTo>
                          <a:pt x="3038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14" name="Google Shape;614;p31"/>
              <p:cNvGrpSpPr/>
              <p:nvPr/>
            </p:nvGrpSpPr>
            <p:grpSpPr>
              <a:xfrm>
                <a:off x="2016136" y="1719086"/>
                <a:ext cx="306391" cy="1581639"/>
                <a:chOff x="1644898" y="1719086"/>
                <a:chExt cx="306391" cy="1581639"/>
              </a:xfrm>
            </p:grpSpPr>
            <p:sp>
              <p:nvSpPr>
                <p:cNvPr id="615" name="Google Shape;615;p31"/>
                <p:cNvSpPr/>
                <p:nvPr/>
              </p:nvSpPr>
              <p:spPr>
                <a:xfrm>
                  <a:off x="1687064" y="1790759"/>
                  <a:ext cx="226905" cy="150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2" h="39608" extrusionOk="0">
                      <a:moveTo>
                        <a:pt x="0" y="1"/>
                      </a:moveTo>
                      <a:lnTo>
                        <a:pt x="0" y="36633"/>
                      </a:lnTo>
                      <a:cubicBezTo>
                        <a:pt x="0" y="38276"/>
                        <a:pt x="1335" y="39607"/>
                        <a:pt x="2978" y="39607"/>
                      </a:cubicBezTo>
                      <a:cubicBezTo>
                        <a:pt x="4620" y="39607"/>
                        <a:pt x="5951" y="38276"/>
                        <a:pt x="5951" y="36633"/>
                      </a:cubicBezTo>
                      <a:lnTo>
                        <a:pt x="5951" y="1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1"/>
                <p:cNvSpPr/>
                <p:nvPr/>
              </p:nvSpPr>
              <p:spPr>
                <a:xfrm>
                  <a:off x="1644898" y="1719086"/>
                  <a:ext cx="306391" cy="71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7" h="1881" extrusionOk="0">
                      <a:moveTo>
                        <a:pt x="8036" y="942"/>
                      </a:moveTo>
                      <a:cubicBezTo>
                        <a:pt x="8036" y="423"/>
                        <a:pt x="7543" y="0"/>
                        <a:pt x="6932" y="0"/>
                      </a:cubicBezTo>
                      <a:lnTo>
                        <a:pt x="1110" y="0"/>
                      </a:lnTo>
                      <a:cubicBezTo>
                        <a:pt x="497" y="0"/>
                        <a:pt x="1" y="423"/>
                        <a:pt x="1" y="942"/>
                      </a:cubicBezTo>
                      <a:cubicBezTo>
                        <a:pt x="1" y="1462"/>
                        <a:pt x="497" y="1881"/>
                        <a:pt x="1110" y="1881"/>
                      </a:cubicBezTo>
                      <a:lnTo>
                        <a:pt x="6932" y="1881"/>
                      </a:lnTo>
                      <a:cubicBezTo>
                        <a:pt x="7543" y="1881"/>
                        <a:pt x="8036" y="1462"/>
                        <a:pt x="8036" y="942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17" name="Google Shape;617;p31"/>
                <p:cNvGrpSpPr/>
                <p:nvPr/>
              </p:nvGrpSpPr>
              <p:grpSpPr>
                <a:xfrm>
                  <a:off x="1688845" y="2029797"/>
                  <a:ext cx="225129" cy="1270928"/>
                  <a:chOff x="1688845" y="2029797"/>
                  <a:chExt cx="225129" cy="1270928"/>
                </a:xfrm>
              </p:grpSpPr>
              <p:sp>
                <p:nvSpPr>
                  <p:cNvPr id="618" name="Google Shape;618;p31"/>
                  <p:cNvSpPr/>
                  <p:nvPr/>
                </p:nvSpPr>
                <p:spPr>
                  <a:xfrm>
                    <a:off x="1798158" y="2029797"/>
                    <a:ext cx="115816" cy="1270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8" h="33338" extrusionOk="0">
                        <a:moveTo>
                          <a:pt x="1" y="0"/>
                        </a:moveTo>
                        <a:lnTo>
                          <a:pt x="1" y="33337"/>
                        </a:lnTo>
                        <a:lnTo>
                          <a:pt x="64" y="33337"/>
                        </a:lnTo>
                        <a:cubicBezTo>
                          <a:pt x="1706" y="33337"/>
                          <a:pt x="3037" y="32006"/>
                          <a:pt x="3037" y="30363"/>
                        </a:cubicBezTo>
                        <a:lnTo>
                          <a:pt x="3037" y="0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9" name="Google Shape;619;p31"/>
                  <p:cNvSpPr/>
                  <p:nvPr/>
                </p:nvSpPr>
                <p:spPr>
                  <a:xfrm flipH="1">
                    <a:off x="1688845" y="2029797"/>
                    <a:ext cx="115816" cy="1270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8" h="33338" extrusionOk="0">
                        <a:moveTo>
                          <a:pt x="1" y="0"/>
                        </a:moveTo>
                        <a:lnTo>
                          <a:pt x="1" y="33337"/>
                        </a:lnTo>
                        <a:lnTo>
                          <a:pt x="64" y="33337"/>
                        </a:lnTo>
                        <a:cubicBezTo>
                          <a:pt x="1706" y="33337"/>
                          <a:pt x="3037" y="32006"/>
                          <a:pt x="3037" y="30363"/>
                        </a:cubicBezTo>
                        <a:lnTo>
                          <a:pt x="3037" y="0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20" name="Google Shape;620;p31"/>
              <p:cNvGrpSpPr/>
              <p:nvPr/>
            </p:nvGrpSpPr>
            <p:grpSpPr>
              <a:xfrm>
                <a:off x="2504431" y="1719086"/>
                <a:ext cx="306505" cy="1581667"/>
                <a:chOff x="2133193" y="1719086"/>
                <a:chExt cx="306505" cy="1581667"/>
              </a:xfrm>
            </p:grpSpPr>
            <p:sp>
              <p:nvSpPr>
                <p:cNvPr id="621" name="Google Shape;621;p31"/>
                <p:cNvSpPr/>
                <p:nvPr/>
              </p:nvSpPr>
              <p:spPr>
                <a:xfrm>
                  <a:off x="2175473" y="1790759"/>
                  <a:ext cx="226905" cy="150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2" h="39608" extrusionOk="0">
                      <a:moveTo>
                        <a:pt x="1" y="1"/>
                      </a:moveTo>
                      <a:lnTo>
                        <a:pt x="1" y="36633"/>
                      </a:lnTo>
                      <a:cubicBezTo>
                        <a:pt x="1" y="38276"/>
                        <a:pt x="1331" y="39607"/>
                        <a:pt x="2974" y="39607"/>
                      </a:cubicBezTo>
                      <a:cubicBezTo>
                        <a:pt x="4617" y="39607"/>
                        <a:pt x="5952" y="38276"/>
                        <a:pt x="5952" y="36633"/>
                      </a:cubicBezTo>
                      <a:lnTo>
                        <a:pt x="5952" y="1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31"/>
                <p:cNvSpPr/>
                <p:nvPr/>
              </p:nvSpPr>
              <p:spPr>
                <a:xfrm>
                  <a:off x="2133193" y="1719086"/>
                  <a:ext cx="306505" cy="71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1881" extrusionOk="0">
                      <a:moveTo>
                        <a:pt x="8040" y="942"/>
                      </a:moveTo>
                      <a:cubicBezTo>
                        <a:pt x="8040" y="423"/>
                        <a:pt x="7543" y="0"/>
                        <a:pt x="6931" y="0"/>
                      </a:cubicBezTo>
                      <a:lnTo>
                        <a:pt x="1110" y="0"/>
                      </a:lnTo>
                      <a:cubicBezTo>
                        <a:pt x="498" y="0"/>
                        <a:pt x="1" y="423"/>
                        <a:pt x="1" y="942"/>
                      </a:cubicBezTo>
                      <a:cubicBezTo>
                        <a:pt x="1" y="1462"/>
                        <a:pt x="498" y="1881"/>
                        <a:pt x="1110" y="1881"/>
                      </a:cubicBezTo>
                      <a:lnTo>
                        <a:pt x="6931" y="1881"/>
                      </a:lnTo>
                      <a:cubicBezTo>
                        <a:pt x="7543" y="1881"/>
                        <a:pt x="8040" y="1462"/>
                        <a:pt x="8040" y="942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3" name="Google Shape;623;p31"/>
                <p:cNvGrpSpPr/>
                <p:nvPr/>
              </p:nvGrpSpPr>
              <p:grpSpPr>
                <a:xfrm>
                  <a:off x="2175591" y="2721253"/>
                  <a:ext cx="226792" cy="579500"/>
                  <a:chOff x="2175591" y="2721253"/>
                  <a:chExt cx="226792" cy="579500"/>
                </a:xfrm>
              </p:grpSpPr>
              <p:sp>
                <p:nvSpPr>
                  <p:cNvPr id="624" name="Google Shape;624;p31"/>
                  <p:cNvSpPr/>
                  <p:nvPr/>
                </p:nvSpPr>
                <p:spPr>
                  <a:xfrm>
                    <a:off x="2286415" y="2721253"/>
                    <a:ext cx="115969" cy="579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" h="15201" extrusionOk="0">
                        <a:moveTo>
                          <a:pt x="1" y="1"/>
                        </a:moveTo>
                        <a:lnTo>
                          <a:pt x="1" y="15200"/>
                        </a:lnTo>
                        <a:lnTo>
                          <a:pt x="64" y="15200"/>
                        </a:lnTo>
                        <a:cubicBezTo>
                          <a:pt x="1707" y="15200"/>
                          <a:pt x="3042" y="13869"/>
                          <a:pt x="3042" y="12226"/>
                        </a:cubicBezTo>
                        <a:lnTo>
                          <a:pt x="3042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" name="Google Shape;625;p31"/>
                  <p:cNvSpPr/>
                  <p:nvPr/>
                </p:nvSpPr>
                <p:spPr>
                  <a:xfrm flipH="1">
                    <a:off x="2175591" y="2721253"/>
                    <a:ext cx="115969" cy="579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" h="15201" extrusionOk="0">
                        <a:moveTo>
                          <a:pt x="1" y="1"/>
                        </a:moveTo>
                        <a:lnTo>
                          <a:pt x="1" y="15200"/>
                        </a:lnTo>
                        <a:lnTo>
                          <a:pt x="64" y="15200"/>
                        </a:lnTo>
                        <a:cubicBezTo>
                          <a:pt x="1707" y="15200"/>
                          <a:pt x="3042" y="13869"/>
                          <a:pt x="3042" y="12226"/>
                        </a:cubicBezTo>
                        <a:lnTo>
                          <a:pt x="3042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cxnSp>
          <p:nvCxnSpPr>
            <p:cNvPr id="626" name="Google Shape;626;p31"/>
            <p:cNvCxnSpPr/>
            <p:nvPr/>
          </p:nvCxnSpPr>
          <p:spPr>
            <a:xfrm rot="-5400000">
              <a:off x="1284125" y="1923094"/>
              <a:ext cx="954000" cy="616800"/>
            </a:xfrm>
            <a:prstGeom prst="bentConnector3">
              <a:avLst>
                <a:gd name="adj1" fmla="val 99986"/>
              </a:avLst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31"/>
            <p:cNvCxnSpPr>
              <a:endCxn id="602" idx="0"/>
            </p:cNvCxnSpPr>
            <p:nvPr/>
          </p:nvCxnSpPr>
          <p:spPr>
            <a:xfrm rot="10800000" flipH="1">
              <a:off x="2537858" y="1719069"/>
              <a:ext cx="1235400" cy="38400"/>
            </a:xfrm>
            <a:prstGeom prst="bentConnector4">
              <a:avLst>
                <a:gd name="adj1" fmla="val 546"/>
                <a:gd name="adj2" fmla="val 600766"/>
              </a:avLst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31"/>
            <p:cNvCxnSpPr>
              <a:stCxn id="549" idx="1"/>
            </p:cNvCxnSpPr>
            <p:nvPr/>
          </p:nvCxnSpPr>
          <p:spPr>
            <a:xfrm rot="10800000">
              <a:off x="3039872" y="1750675"/>
              <a:ext cx="326700" cy="1330500"/>
            </a:xfrm>
            <a:prstGeom prst="bentConnector2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2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SUCCESS RATE</a:t>
            </a:r>
            <a:endParaRPr/>
          </a:p>
        </p:txBody>
      </p:sp>
      <p:sp>
        <p:nvSpPr>
          <p:cNvPr id="634" name="Google Shape;634;p32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16</a:t>
            </a:fld>
            <a:endParaRPr/>
          </a:p>
        </p:txBody>
      </p:sp>
      <p:sp>
        <p:nvSpPr>
          <p:cNvPr id="635" name="Google Shape;635;p32"/>
          <p:cNvSpPr/>
          <p:nvPr/>
        </p:nvSpPr>
        <p:spPr>
          <a:xfrm>
            <a:off x="2431749" y="877362"/>
            <a:ext cx="2779440" cy="3209886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20" y="0"/>
                </a:moveTo>
                <a:lnTo>
                  <a:pt x="0" y="15965"/>
                </a:lnTo>
                <a:lnTo>
                  <a:pt x="0" y="47874"/>
                </a:lnTo>
                <a:lnTo>
                  <a:pt x="27620" y="63817"/>
                </a:lnTo>
                <a:lnTo>
                  <a:pt x="55260" y="47874"/>
                </a:lnTo>
                <a:lnTo>
                  <a:pt x="55260" y="15965"/>
                </a:lnTo>
                <a:lnTo>
                  <a:pt x="27620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2"/>
          <p:cNvSpPr txBox="1"/>
          <p:nvPr/>
        </p:nvSpPr>
        <p:spPr>
          <a:xfrm>
            <a:off x="2468559" y="1774626"/>
            <a:ext cx="2834100" cy="10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75%</a:t>
            </a:r>
            <a:endParaRPr sz="72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37" name="Google Shape;637;p32"/>
          <p:cNvSpPr txBox="1"/>
          <p:nvPr/>
        </p:nvSpPr>
        <p:spPr>
          <a:xfrm>
            <a:off x="3074953" y="2847393"/>
            <a:ext cx="16218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PATIENTS CURED</a:t>
            </a:r>
            <a:endParaRPr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38" name="Google Shape;638;p32"/>
          <p:cNvSpPr/>
          <p:nvPr/>
        </p:nvSpPr>
        <p:spPr>
          <a:xfrm>
            <a:off x="4996952" y="2315706"/>
            <a:ext cx="1688884" cy="1950438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20" y="0"/>
                </a:moveTo>
                <a:lnTo>
                  <a:pt x="0" y="15965"/>
                </a:lnTo>
                <a:lnTo>
                  <a:pt x="0" y="47874"/>
                </a:lnTo>
                <a:lnTo>
                  <a:pt x="27620" y="63817"/>
                </a:lnTo>
                <a:lnTo>
                  <a:pt x="55260" y="47874"/>
                </a:lnTo>
                <a:lnTo>
                  <a:pt x="55260" y="15965"/>
                </a:lnTo>
                <a:lnTo>
                  <a:pt x="2762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32"/>
          <p:cNvSpPr txBox="1"/>
          <p:nvPr/>
        </p:nvSpPr>
        <p:spPr>
          <a:xfrm>
            <a:off x="5103127" y="2850516"/>
            <a:ext cx="15249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97%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40" name="Google Shape;640;p32"/>
          <p:cNvSpPr txBox="1"/>
          <p:nvPr/>
        </p:nvSpPr>
        <p:spPr>
          <a:xfrm>
            <a:off x="5259100" y="3420125"/>
            <a:ext cx="11973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WITHOUT SECONDARY EFFECTS</a:t>
            </a:r>
            <a:endParaRPr sz="9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3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CONCLUSIONS</a:t>
            </a:r>
            <a:endParaRPr/>
          </a:p>
        </p:txBody>
      </p:sp>
      <p:sp>
        <p:nvSpPr>
          <p:cNvPr id="646" name="Google Shape;646;p33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  <p:sp>
        <p:nvSpPr>
          <p:cNvPr id="647" name="Google Shape;647;p33"/>
          <p:cNvSpPr txBox="1">
            <a:spLocks noGrp="1"/>
          </p:cNvSpPr>
          <p:nvPr>
            <p:ph type="subTitle" idx="1"/>
          </p:nvPr>
        </p:nvSpPr>
        <p:spPr>
          <a:xfrm flipH="1">
            <a:off x="4967675" y="3349326"/>
            <a:ext cx="29748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648" name="Google Shape;648;p33"/>
          <p:cNvSpPr txBox="1">
            <a:spLocks noGrp="1"/>
          </p:cNvSpPr>
          <p:nvPr>
            <p:ph type="ctrTitle" idx="2"/>
          </p:nvPr>
        </p:nvSpPr>
        <p:spPr>
          <a:xfrm flipH="1">
            <a:off x="4967675" y="1183000"/>
            <a:ext cx="27228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CONCLUSIONS</a:t>
            </a:r>
            <a:endParaRPr/>
          </a:p>
        </p:txBody>
      </p:sp>
      <p:pic>
        <p:nvPicPr>
          <p:cNvPr id="649" name="Google Shape;649;p33"/>
          <p:cNvPicPr preferRelativeResize="0"/>
          <p:nvPr/>
        </p:nvPicPr>
        <p:blipFill rotWithShape="1">
          <a:blip r:embed="rId3">
            <a:alphaModFix/>
          </a:blip>
          <a:srcRect l="28619" r="28619"/>
          <a:stretch/>
        </p:blipFill>
        <p:spPr>
          <a:xfrm>
            <a:off x="1773591" y="895500"/>
            <a:ext cx="2724595" cy="42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33"/>
          <p:cNvSpPr/>
          <p:nvPr/>
        </p:nvSpPr>
        <p:spPr>
          <a:xfrm flipH="1">
            <a:off x="1773525" y="895438"/>
            <a:ext cx="2724600" cy="4248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4"/>
          <p:cNvSpPr txBox="1">
            <a:spLocks noGrp="1"/>
          </p:cNvSpPr>
          <p:nvPr>
            <p:ph type="subTitle" idx="1"/>
          </p:nvPr>
        </p:nvSpPr>
        <p:spPr>
          <a:xfrm flipH="1">
            <a:off x="830200" y="25968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656" name="Google Shape;656;p34"/>
          <p:cNvSpPr/>
          <p:nvPr/>
        </p:nvSpPr>
        <p:spPr>
          <a:xfrm>
            <a:off x="4583902" y="3952367"/>
            <a:ext cx="214638" cy="204979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4"/>
          <p:cNvSpPr/>
          <p:nvPr/>
        </p:nvSpPr>
        <p:spPr>
          <a:xfrm>
            <a:off x="4571951" y="3631490"/>
            <a:ext cx="238540" cy="164561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34"/>
          <p:cNvSpPr/>
          <p:nvPr/>
        </p:nvSpPr>
        <p:spPr>
          <a:xfrm>
            <a:off x="4635759" y="3192672"/>
            <a:ext cx="110924" cy="238540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4"/>
          <p:cNvSpPr txBox="1">
            <a:spLocks noGrp="1"/>
          </p:cNvSpPr>
          <p:nvPr>
            <p:ph type="ctrTitle"/>
          </p:nvPr>
        </p:nvSpPr>
        <p:spPr>
          <a:xfrm flipH="1">
            <a:off x="830150" y="93922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35"/>
          <p:cNvSpPr txBox="1">
            <a:spLocks noGrp="1"/>
          </p:cNvSpPr>
          <p:nvPr>
            <p:ph type="body" idx="1"/>
          </p:nvPr>
        </p:nvSpPr>
        <p:spPr>
          <a:xfrm flipH="1">
            <a:off x="4524550" y="1833775"/>
            <a:ext cx="3977400" cy="1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This is where you give credit to the ones who are part of this project.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3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Presentation template by 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3"/>
              </a:rPr>
              <a:t>Slides</a:t>
            </a:r>
            <a:r>
              <a:rPr lang="es">
                <a:highlight>
                  <a:srgbClr val="58A3BC"/>
                </a:highlight>
                <a:uFill>
                  <a:noFill/>
                </a:uFill>
                <a:hlinkClick r:id="rId3"/>
              </a:rPr>
              <a:t>g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3"/>
              </a:rPr>
              <a:t>o</a:t>
            </a:r>
            <a:endParaRPr>
              <a:solidFill>
                <a:srgbClr val="F7F8F9"/>
              </a:solidFill>
              <a:highlight>
                <a:srgbClr val="58A3BC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Icons by 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4"/>
              </a:rPr>
              <a:t>Flaticon</a:t>
            </a:r>
            <a:endParaRPr>
              <a:solidFill>
                <a:srgbClr val="F7F8F9"/>
              </a:solidFill>
              <a:highlight>
                <a:srgbClr val="58A3BC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Infographics by 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5"/>
              </a:rPr>
              <a:t>Freepik</a:t>
            </a:r>
            <a:endParaRPr>
              <a:solidFill>
                <a:srgbClr val="F7F8F9"/>
              </a:solidFill>
              <a:highlight>
                <a:srgbClr val="58A3BC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Images created by Freepik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Author introduction slide photo created by Freepik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Text &amp; Image slide photo created by Freepik.com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65" name="Google Shape;665;p35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666" name="Google Shape;666;p35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8"/>
          <p:cNvPicPr preferRelativeResize="0"/>
          <p:nvPr/>
        </p:nvPicPr>
        <p:blipFill rotWithShape="1">
          <a:blip r:embed="rId3">
            <a:alphaModFix/>
          </a:blip>
          <a:srcRect l="38867" r="25053"/>
          <a:stretch/>
        </p:blipFill>
        <p:spPr>
          <a:xfrm>
            <a:off x="574525" y="0"/>
            <a:ext cx="2724600" cy="424788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>
            <a:spLocks noGrp="1"/>
          </p:cNvSpPr>
          <p:nvPr>
            <p:ph type="ctrTitle" idx="3"/>
          </p:nvPr>
        </p:nvSpPr>
        <p:spPr>
          <a:xfrm>
            <a:off x="398886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58A3BC"/>
                </a:solidFill>
              </a:rPr>
              <a:t>Results Analysis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subTitle" idx="4"/>
          </p:nvPr>
        </p:nvSpPr>
        <p:spPr>
          <a:xfrm>
            <a:off x="3988875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Comparison 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current methods</a:t>
            </a:r>
            <a:endParaRPr sz="1200" dirty="0">
              <a:solidFill>
                <a:srgbClr val="58A3BC"/>
              </a:solidFill>
            </a:endParaRPr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 idx="5"/>
          </p:nvPr>
        </p:nvSpPr>
        <p:spPr>
          <a:xfrm>
            <a:off x="398886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03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43" name="Google Shape;143;p18"/>
          <p:cNvSpPr txBox="1">
            <a:spLocks noGrp="1"/>
          </p:cNvSpPr>
          <p:nvPr>
            <p:ph type="ctrTitle" idx="15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 sz="3600"/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1"/>
          </p:nvPr>
        </p:nvSpPr>
        <p:spPr>
          <a:xfrm>
            <a:off x="3939100" y="2302150"/>
            <a:ext cx="17007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0000"/>
                </a:solidFill>
              </a:rPr>
              <a:t>Being better informed</a:t>
            </a:r>
            <a:endParaRPr sz="1200" dirty="0">
              <a:solidFill>
                <a:srgbClr val="FF0000"/>
              </a:solidFill>
            </a:endParaRPr>
          </a:p>
        </p:txBody>
      </p:sp>
      <p:sp>
        <p:nvSpPr>
          <p:cNvPr id="145" name="Google Shape;145;p18"/>
          <p:cNvSpPr txBox="1">
            <a:spLocks noGrp="1"/>
          </p:cNvSpPr>
          <p:nvPr>
            <p:ph type="title" idx="2"/>
          </p:nvPr>
        </p:nvSpPr>
        <p:spPr>
          <a:xfrm>
            <a:off x="3988863" y="138521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01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46" name="Google Shape;146;p18"/>
          <p:cNvSpPr txBox="1">
            <a:spLocks noGrp="1"/>
          </p:cNvSpPr>
          <p:nvPr>
            <p:ph type="ctrTitle" idx="6"/>
          </p:nvPr>
        </p:nvSpPr>
        <p:spPr>
          <a:xfrm>
            <a:off x="5834663" y="195306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58A3BC"/>
                </a:solidFill>
              </a:rPr>
              <a:t>Methodology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47" name="Google Shape;147;p18"/>
          <p:cNvSpPr txBox="1">
            <a:spLocks noGrp="1"/>
          </p:cNvSpPr>
          <p:nvPr>
            <p:ph type="subTitle" idx="7"/>
          </p:nvPr>
        </p:nvSpPr>
        <p:spPr>
          <a:xfrm>
            <a:off x="5834673" y="23021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Classification through supervised learning</a:t>
            </a:r>
            <a:endParaRPr sz="1200" dirty="0">
              <a:solidFill>
                <a:srgbClr val="58A3BC"/>
              </a:solidFill>
            </a:endParaRPr>
          </a:p>
        </p:txBody>
      </p:sp>
      <p:sp>
        <p:nvSpPr>
          <p:cNvPr id="148" name="Google Shape;148;p18"/>
          <p:cNvSpPr txBox="1">
            <a:spLocks noGrp="1"/>
          </p:cNvSpPr>
          <p:nvPr>
            <p:ph type="title" idx="8"/>
          </p:nvPr>
        </p:nvSpPr>
        <p:spPr>
          <a:xfrm>
            <a:off x="5834663" y="138521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02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49" name="Google Shape;149;p18"/>
          <p:cNvSpPr txBox="1">
            <a:spLocks noGrp="1"/>
          </p:cNvSpPr>
          <p:nvPr>
            <p:ph type="subTitle" idx="13"/>
          </p:nvPr>
        </p:nvSpPr>
        <p:spPr>
          <a:xfrm>
            <a:off x="5783523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Here you could describe the topic of the section</a:t>
            </a:r>
            <a:endParaRPr sz="1200" dirty="0">
              <a:solidFill>
                <a:srgbClr val="58A3BC"/>
              </a:solidFill>
            </a:endParaRPr>
          </a:p>
        </p:txBody>
      </p:sp>
      <p:sp>
        <p:nvSpPr>
          <p:cNvPr id="150" name="Google Shape;150;p18"/>
          <p:cNvSpPr txBox="1">
            <a:spLocks noGrp="1"/>
          </p:cNvSpPr>
          <p:nvPr>
            <p:ph type="title" idx="14"/>
          </p:nvPr>
        </p:nvSpPr>
        <p:spPr>
          <a:xfrm>
            <a:off x="578351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04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51" name="Google Shape;151;p18"/>
          <p:cNvSpPr txBox="1">
            <a:spLocks noGrp="1"/>
          </p:cNvSpPr>
          <p:nvPr>
            <p:ph type="ctrTitle"/>
          </p:nvPr>
        </p:nvSpPr>
        <p:spPr>
          <a:xfrm>
            <a:off x="3988863" y="195306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58A3BC"/>
                </a:solidFill>
              </a:rPr>
              <a:t>Objectives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52" name="Google Shape;152;p18"/>
          <p:cNvSpPr txBox="1">
            <a:spLocks noGrp="1"/>
          </p:cNvSpPr>
          <p:nvPr>
            <p:ph type="ctrTitle" idx="9"/>
          </p:nvPr>
        </p:nvSpPr>
        <p:spPr>
          <a:xfrm>
            <a:off x="578351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 dirty="0">
                <a:solidFill>
                  <a:srgbClr val="58A3BC"/>
                </a:solidFill>
              </a:rPr>
              <a:t>Moving Forward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53" name="Google Shape;153;p18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574514" y="0"/>
            <a:ext cx="2724600" cy="4248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2483525" y="2182100"/>
            <a:ext cx="944400" cy="29643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6"/>
          <p:cNvSpPr txBox="1">
            <a:spLocks noGrp="1"/>
          </p:cNvSpPr>
          <p:nvPr>
            <p:ph type="body" idx="1"/>
          </p:nvPr>
        </p:nvSpPr>
        <p:spPr>
          <a:xfrm>
            <a:off x="642050" y="1986175"/>
            <a:ext cx="3978900" cy="1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Did you like the resources on this template? Get them for free at our other websites.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PHOTOS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Doctor looking laptop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Stethoscope tonometer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5"/>
              </a:rPr>
              <a:t>Dental technician applying ceramics teeth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6"/>
              </a:rPr>
              <a:t>Close-up dentist’s hand with dental tool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7"/>
              </a:rPr>
              <a:t>Doctors looking whiteboard 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8"/>
              </a:rPr>
              <a:t>Modern composition with stethoscope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9"/>
              </a:rPr>
              <a:t>Scientist making test laboratory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10"/>
              </a:rPr>
              <a:t>Young female veterinarian working laboratory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aira Condensed Light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11"/>
              </a:rPr>
              <a:t>Stethoscope white background</a:t>
            </a:r>
            <a:endParaRPr>
              <a:solidFill>
                <a:srgbClr val="FFFFFF"/>
              </a:solidFill>
            </a:endParaRPr>
          </a:p>
          <a:p>
            <a:pPr marL="2413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RESOURCES</a:t>
            </a:r>
            <a:endParaRPr/>
          </a:p>
        </p:txBody>
      </p:sp>
      <p:sp>
        <p:nvSpPr>
          <p:cNvPr id="673" name="Google Shape;673;p36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3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79" name="Google Shape;679;p37"/>
          <p:cNvSpPr txBox="1">
            <a:spLocks noGrp="1"/>
          </p:cNvSpPr>
          <p:nvPr>
            <p:ph type="body" idx="4294967295"/>
          </p:nvPr>
        </p:nvSpPr>
        <p:spPr>
          <a:xfrm>
            <a:off x="1220500" y="1299876"/>
            <a:ext cx="7047300" cy="29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lang="es" b="1" u="sng">
                <a:solidFill>
                  <a:srgbClr val="869FB2"/>
                </a:solidFill>
              </a:rPr>
              <a:t>S</a:t>
            </a:r>
            <a:r>
              <a:rPr lang="es" b="1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0" name="Google Shape;680;p37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1" name="Google Shape;681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3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87" name="Google Shape;687;p38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8" name="Google Shape;688;p38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EFEFEF"/>
                </a:solidFill>
              </a:rPr>
              <a:t>Oswald</a:t>
            </a:r>
            <a:endParaRPr b="1"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https://fonts.google.com/specimen/Oswald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Saira Condensed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https://fonts.google.com/specimen/Saira+Condensed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689" name="Google Shape;689;p38"/>
          <p:cNvGrpSpPr/>
          <p:nvPr/>
        </p:nvGrpSpPr>
        <p:grpSpPr>
          <a:xfrm>
            <a:off x="2660888" y="3550879"/>
            <a:ext cx="3822224" cy="724862"/>
            <a:chOff x="2170376" y="3550879"/>
            <a:chExt cx="3822224" cy="724862"/>
          </a:xfrm>
        </p:grpSpPr>
        <p:grpSp>
          <p:nvGrpSpPr>
            <p:cNvPr id="690" name="Google Shape;690;p38"/>
            <p:cNvGrpSpPr/>
            <p:nvPr/>
          </p:nvGrpSpPr>
          <p:grpSpPr>
            <a:xfrm>
              <a:off x="2170376" y="3550879"/>
              <a:ext cx="760615" cy="724862"/>
              <a:chOff x="2072503" y="3521476"/>
              <a:chExt cx="791400" cy="754200"/>
            </a:xfrm>
          </p:grpSpPr>
          <p:sp>
            <p:nvSpPr>
              <p:cNvPr id="691" name="Google Shape;691;p38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58A3BC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692" name="Google Shape;692;p38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chemeClr val="lt1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#58a3bc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693" name="Google Shape;693;p38"/>
            <p:cNvGrpSpPr/>
            <p:nvPr/>
          </p:nvGrpSpPr>
          <p:grpSpPr>
            <a:xfrm>
              <a:off x="3190910" y="3550879"/>
              <a:ext cx="760615" cy="724862"/>
              <a:chOff x="3134343" y="3521476"/>
              <a:chExt cx="791400" cy="754200"/>
            </a:xfrm>
          </p:grpSpPr>
          <p:sp>
            <p:nvSpPr>
              <p:cNvPr id="694" name="Google Shape;694;p38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CAFAFE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8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666666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#cafafe</a:t>
                </a:r>
                <a:endParaRPr sz="1000">
                  <a:solidFill>
                    <a:srgbClr val="666666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696" name="Google Shape;696;p38"/>
            <p:cNvGrpSpPr/>
            <p:nvPr/>
          </p:nvGrpSpPr>
          <p:grpSpPr>
            <a:xfrm>
              <a:off x="4211439" y="3550879"/>
              <a:ext cx="760620" cy="724862"/>
              <a:chOff x="4196177" y="3521476"/>
              <a:chExt cx="791405" cy="754200"/>
            </a:xfrm>
          </p:grpSpPr>
          <p:sp>
            <p:nvSpPr>
              <p:cNvPr id="697" name="Google Shape;697;p38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666666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698" name="Google Shape;698;p38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#666666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699" name="Google Shape;699;p38"/>
            <p:cNvGrpSpPr/>
            <p:nvPr/>
          </p:nvGrpSpPr>
          <p:grpSpPr>
            <a:xfrm>
              <a:off x="5231985" y="3550879"/>
              <a:ext cx="760615" cy="724862"/>
              <a:chOff x="3134343" y="3521476"/>
              <a:chExt cx="791400" cy="754200"/>
            </a:xfrm>
          </p:grpSpPr>
          <p:sp>
            <p:nvSpPr>
              <p:cNvPr id="700" name="Google Shape;700;p38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F3F3F3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8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666666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#f3f3f3</a:t>
                </a:r>
                <a:endParaRPr sz="1000">
                  <a:solidFill>
                    <a:srgbClr val="666666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  <p:sp>
        <p:nvSpPr>
          <p:cNvPr id="702" name="Google Shape;702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7" name="Google Shape;707;p39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708" name="Google Shape;708;p39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" name="Google Shape;721;p39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722" name="Google Shape;722;p39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" name="Google Shape;724;p39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725" name="Google Shape;725;p39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" name="Google Shape;729;p39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730" name="Google Shape;730;p39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39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733" name="Google Shape;733;p39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39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737" name="Google Shape;737;p39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39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741" name="Google Shape;741;p39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39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744" name="Google Shape;744;p39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39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749" name="Google Shape;749;p39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39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754" name="Google Shape;754;p39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" name="Google Shape;759;p39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760" name="Google Shape;760;p39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39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783" name="Google Shape;783;p39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" name="Google Shape;842;p39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843" name="Google Shape;843;p39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" name="Google Shape;855;p39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856" name="Google Shape;856;p39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39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867" name="Google Shape;867;p39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39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872" name="Google Shape;872;p39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9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39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876" name="Google Shape;876;p39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9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883" name="Google Shape;883;p39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9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9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9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39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891" name="Google Shape;891;p39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39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897" name="Google Shape;897;p39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7" name="Google Shape;907;p39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9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9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9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" name="Google Shape;911;p39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912" name="Google Shape;912;p39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9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39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915" name="Google Shape;915;p39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9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917;p39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918" name="Google Shape;918;p39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" name="Google Shape;920;p39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921" name="Google Shape;921;p39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" name="Google Shape;923;p39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924" name="Google Shape;924;p39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39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927" name="Google Shape;927;p39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" name="Google Shape;929;p39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930" name="Google Shape;930;p39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932;p39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933" name="Google Shape;933;p39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39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937" name="Google Shape;937;p39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39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941" name="Google Shape;941;p39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" name="Google Shape;944;p39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945" name="Google Shape;945;p39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39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949" name="Google Shape;949;p39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39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953" name="Google Shape;953;p39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39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957" name="Google Shape;957;p39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" name="Google Shape;959;p39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9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9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9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9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9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9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9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9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9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9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0" name="Google Shape;970;p39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971" name="Google Shape;971;p39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" name="Google Shape;973;p39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" name="Google Shape;974;p39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975" name="Google Shape;975;p39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39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978" name="Google Shape;978;p39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0" name="Google Shape;980;p39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9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9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" name="Google Shape;983;p39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984" name="Google Shape;984;p39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39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994" name="Google Shape;994;p39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9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9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9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9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9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9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" name="Google Shape;1010;p39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011" name="Google Shape;1011;p39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9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39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014" name="Google Shape;1014;p39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9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9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9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9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9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9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9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9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9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9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9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9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9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9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9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39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035" name="Google Shape;1035;p39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9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9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9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9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9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9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9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9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9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9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9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9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9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9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9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9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9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" name="Google Shape;1113;p39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39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9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9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39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39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39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39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39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39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39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39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9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39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39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39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39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39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6" name="Google Shape;1136;p39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137" name="Google Shape;1137;p39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9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9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9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9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9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9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9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9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9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9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9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9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9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9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9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9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9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9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9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9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9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9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9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9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9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9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9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9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9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9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9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9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9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9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9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9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9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9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9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9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9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9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7" name="Google Shape;1317;p39"/>
          <p:cNvSpPr txBox="1"/>
          <p:nvPr/>
        </p:nvSpPr>
        <p:spPr>
          <a:xfrm>
            <a:off x="1068100" y="653875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 sz="28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318" name="Google Shape;1318;p39"/>
          <p:cNvSpPr txBox="1"/>
          <p:nvPr/>
        </p:nvSpPr>
        <p:spPr>
          <a:xfrm>
            <a:off x="1068100" y="145787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on</a:t>
            </a:r>
            <a:r>
              <a:rPr lang="es"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19" name="Google Shape;1319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4" name="Google Shape;1324;p40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325" name="Google Shape;1325;p40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" name="Google Shape;1328;p40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329" name="Google Shape;1329;p40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" name="Google Shape;1331;p40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332" name="Google Shape;1332;p40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" name="Google Shape;1334;p40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335" name="Google Shape;1335;p40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0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" name="Google Shape;1337;p40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338" name="Google Shape;1338;p40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9" name="Google Shape;1339;p40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340" name="Google Shape;1340;p40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0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0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3" name="Google Shape;1343;p40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344" name="Google Shape;1344;p40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5" name="Google Shape;1345;p40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346" name="Google Shape;1346;p40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40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8" name="Google Shape;1348;p40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349" name="Google Shape;1349;p40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40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352" name="Google Shape;1352;p40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353" name="Google Shape;1353;p40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4" name="Google Shape;1354;p40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355" name="Google Shape;1355;p40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6" name="Google Shape;1356;p40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7" name="Google Shape;1357;p40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40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359" name="Google Shape;1359;p40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3" name="Google Shape;1363;p40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364" name="Google Shape;1364;p40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0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0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0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8" name="Google Shape;1368;p40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369" name="Google Shape;1369;p40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370" name="Google Shape;1370;p40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371" name="Google Shape;1371;p40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2" name="Google Shape;1372;p40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3" name="Google Shape;1373;p40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374" name="Google Shape;1374;p40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75" name="Google Shape;1375;p40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376" name="Google Shape;1376;p40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7" name="Google Shape;1377;p40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78" name="Google Shape;1378;p40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379" name="Google Shape;1379;p40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40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1" name="Google Shape;1381;p40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382" name="Google Shape;1382;p40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383" name="Google Shape;1383;p40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384" name="Google Shape;1384;p40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0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386" name="Google Shape;1386;p40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0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0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40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390" name="Google Shape;1390;p40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" name="Google Shape;1394;p40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395" name="Google Shape;1395;p40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0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0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" name="Google Shape;1401;p40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402" name="Google Shape;1402;p40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0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" name="Google Shape;1404;p40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40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406" name="Google Shape;1406;p40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407" name="Google Shape;1407;p40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0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40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0" name="Google Shape;1410;p40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411" name="Google Shape;1411;p40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0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0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4" name="Google Shape;1414;p40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415" name="Google Shape;1415;p40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0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0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8" name="Google Shape;1418;p40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419" name="Google Shape;1419;p40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0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" name="Google Shape;1421;p40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422" name="Google Shape;1422;p40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423" name="Google Shape;1423;p40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0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5" name="Google Shape;1425;p40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426" name="Google Shape;1426;p40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0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40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429" name="Google Shape;1429;p40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0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1" name="Google Shape;1431;p40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432" name="Google Shape;1432;p40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0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4" name="Google Shape;1434;p40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435" name="Google Shape;1435;p40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0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" name="Google Shape;1437;p40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438" name="Google Shape;1438;p40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0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0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0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0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0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0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0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0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0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40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449" name="Google Shape;1449;p40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450" name="Google Shape;1450;p40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0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452" name="Google Shape;1452;p40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453" name="Google Shape;1453;p40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454" name="Google Shape;1454;p40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" name="Google Shape;1455;p40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6" name="Google Shape;1456;p40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457" name="Google Shape;1457;p40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" name="Google Shape;1458;p40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9" name="Google Shape;1459;p40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460" name="Google Shape;1460;p40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" name="Google Shape;1461;p40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2" name="Google Shape;1462;p40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463" name="Google Shape;1463;p40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4" name="Google Shape;1464;p40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5" name="Google Shape;1465;p40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66" name="Google Shape;1466;p40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467" name="Google Shape;1467;p40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468" name="Google Shape;1468;p40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0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0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1" name="Google Shape;1471;p40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472" name="Google Shape;1472;p40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0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0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5" name="Google Shape;1475;p40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476" name="Google Shape;1476;p40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0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0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9" name="Google Shape;1479;p40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480" name="Google Shape;1480;p40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0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0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3" name="Google Shape;1483;p40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484" name="Google Shape;1484;p40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0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0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40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488" name="Google Shape;1488;p40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0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0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0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0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0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0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0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0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0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0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0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0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5" name="Google Shape;1505;p40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6" name="Google Shape;1506;p40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507" name="Google Shape;1507;p40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40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510" name="Google Shape;1510;p40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0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0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0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0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0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0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" name="Google Shape;1521;p40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522" name="Google Shape;1522;p40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0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0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0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0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0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0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0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0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0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0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0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9" name="Google Shape;1549;p40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550" name="Google Shape;1550;p40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1" name="Google Shape;1551;p40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2" name="Google Shape;1552;p40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54" name="Google Shape;1554;p40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57" name="Google Shape;1557;p40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8" name="Google Shape;1558;p40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9" name="Google Shape;1559;p40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0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0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64" name="Google Shape;1564;p40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0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0" name="Google Shape;1570;p40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0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0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0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0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0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0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0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0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0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0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0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0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0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0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0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0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0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0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0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0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0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0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0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0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0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0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0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0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0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0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5" name="Google Shape;1605;p40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606" name="Google Shape;1606;p40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7" name="Google Shape;1607;p40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608" name="Google Shape;1608;p40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0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0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0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2" name="Google Shape;1612;p40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613" name="Google Shape;1613;p40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0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0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40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7" name="Google Shape;1617;p40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618" name="Google Shape;1618;p40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0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0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0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2" name="Google Shape;1622;p40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623" name="Google Shape;1623;p40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624" name="Google Shape;1624;p40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40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0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0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8" name="Google Shape;1628;p40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629" name="Google Shape;1629;p40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40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0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40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633" name="Google Shape;1633;p40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634" name="Google Shape;1634;p40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0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636" name="Google Shape;1636;p40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637" name="Google Shape;1637;p40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40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0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0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1" name="Google Shape;1641;p40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642" name="Google Shape;1642;p40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0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0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5" name="Google Shape;1645;p40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646" name="Google Shape;1646;p40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0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8" name="Google Shape;1648;p40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649" name="Google Shape;1649;p40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650" name="Google Shape;1650;p40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0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0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0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0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0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0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0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0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0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0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0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0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0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0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0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0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0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0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0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0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40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40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0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0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0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0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0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0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40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40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40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40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3" name="Google Shape;1683;p40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684" name="Google Shape;1684;p40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40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40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40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40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40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40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1" name="Google Shape;1691;p40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692" name="Google Shape;1692;p40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0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0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0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0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0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40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699" name="Google Shape;1699;p40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0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0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0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" name="Google Shape;1703;p40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704" name="Google Shape;1704;p40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0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0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7" name="Google Shape;1707;p40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708" name="Google Shape;1708;p40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709" name="Google Shape;1709;p40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0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1" name="Google Shape;1711;p40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712" name="Google Shape;1712;p40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0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4" name="Google Shape;1714;p40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715" name="Google Shape;1715;p40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40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40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8" name="Google Shape;1718;p40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719" name="Google Shape;1719;p40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720" name="Google Shape;1720;p40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40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40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3" name="Google Shape;1723;p40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724" name="Google Shape;1724;p40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0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0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7" name="Google Shape;1727;p40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728" name="Google Shape;1728;p40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0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30" name="Google Shape;1730;p40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731" name="Google Shape;1731;p40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0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0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0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0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4" name="Google Shape;1744;p40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745" name="Google Shape;1745;p40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746" name="Google Shape;1746;p40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0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0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9" name="Google Shape;1749;p40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750" name="Google Shape;1750;p40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40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40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3" name="Google Shape;1753;p40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754" name="Google Shape;1754;p40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0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0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7" name="Google Shape;1757;p40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758" name="Google Shape;1758;p40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0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0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0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0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0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0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0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" name="Google Shape;1769;p40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770" name="Google Shape;1770;p40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0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2" name="Google Shape;1772;p40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773" name="Google Shape;1773;p40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0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0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0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0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0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0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0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0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0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0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0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0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0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0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0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0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0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0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0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0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0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0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0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0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0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0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0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40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1811" name="Google Shape;1811;p40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0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0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0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0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0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0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0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0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0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0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0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0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0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0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40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1827" name="Google Shape;1827;p40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828" name="Google Shape;1828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0" name="Google Shape;1830;p40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831" name="Google Shape;1831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3" name="Google Shape;1833;p40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834" name="Google Shape;1834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835" name="Google Shape;1835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836" name="Google Shape;1836;p40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837" name="Google Shape;1837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838" name="Google Shape;1838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39" name="Google Shape;1839;p40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1840" name="Google Shape;1840;p40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841" name="Google Shape;1841;p40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0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0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4" name="Google Shape;1844;p40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845" name="Google Shape;1845;p40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0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0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8" name="Google Shape;1848;p40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849" name="Google Shape;1849;p40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0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0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2" name="Google Shape;1852;p40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853" name="Google Shape;1853;p40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0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0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6" name="Google Shape;1856;p40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857" name="Google Shape;1857;p40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0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0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0" name="Google Shape;1860;p40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861" name="Google Shape;1861;p40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0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0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40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865" name="Google Shape;1865;p40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0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0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40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869" name="Google Shape;1869;p40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0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0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40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873" name="Google Shape;1873;p40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0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0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6" name="Google Shape;1876;p40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877" name="Google Shape;1877;p40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0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0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0" name="Google Shape;1880;p40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1881" name="Google Shape;1881;p40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882" name="Google Shape;1882;p40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0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40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885" name="Google Shape;1885;p40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0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7" name="Google Shape;1887;p40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888" name="Google Shape;1888;p40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0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0" name="Google Shape;1890;p40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891" name="Google Shape;1891;p40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0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3" name="Google Shape;1893;p40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894" name="Google Shape;1894;p40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0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6" name="Google Shape;1896;p40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897" name="Google Shape;1897;p40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0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9" name="Google Shape;1899;p40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900" name="Google Shape;1900;p40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0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2" name="Google Shape;1902;p40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903" name="Google Shape;1903;p40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0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5" name="Google Shape;1905;p40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906" name="Google Shape;1906;p40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0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8" name="Google Shape;1908;p40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909" name="Google Shape;1909;p40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0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11" name="Google Shape;1911;p40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40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40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40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40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40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40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40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40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40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40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2" name="Google Shape;1922;p40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3" name="Google Shape;1923;p40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40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5" name="Google Shape;1925;p40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40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40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40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40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40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1" name="Google Shape;1931;p40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40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40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40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5" name="Google Shape;1935;p40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6" name="Google Shape;1936;p40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7" name="Google Shape;1937;p40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40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9" name="Google Shape;1939;p40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0" name="Google Shape;1940;p40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1" name="Google Shape;1941;p40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2" name="Google Shape;1942;p40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3" name="Google Shape;1943;p40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4" name="Google Shape;1944;p40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5" name="Google Shape;1945;p40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46" name="Google Shape;1946;p40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1947" name="Google Shape;1947;p40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0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0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0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0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0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0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0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0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0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0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0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0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0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0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0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0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0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0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0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0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0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0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0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0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0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0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0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0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0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0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0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0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0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0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0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0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0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0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0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0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0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0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0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0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0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0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0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0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0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0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0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0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0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0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0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0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0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0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0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0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0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0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0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0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0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0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0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0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0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0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0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0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0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0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0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0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0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0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0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0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0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0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0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0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0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0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0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0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0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0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0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0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0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0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0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0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0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0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0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0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0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0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0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0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0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0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0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0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0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0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0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0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0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0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0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0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0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0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0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0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0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0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0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0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0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0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0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0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0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0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0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0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0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0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0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0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0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0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0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0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0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0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0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0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0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0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0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0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0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0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0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0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0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0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0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0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0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0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0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0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0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0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0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0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0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0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0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0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0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0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0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0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0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0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0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0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0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0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0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0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0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0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0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0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0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0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0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0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0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0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0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0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0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0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0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0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0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0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0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0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0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0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0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0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0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0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0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0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0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0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0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0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0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0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0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0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0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0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0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0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0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0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0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0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0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0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0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0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0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0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0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0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0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0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0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0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0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0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0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0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0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0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0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0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0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0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0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0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0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0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0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0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0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0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0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0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0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0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0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0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0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0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0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0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0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0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0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0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0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0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0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0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0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0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0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0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0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0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0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0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0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0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0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0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0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0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0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0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0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0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0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0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0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0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0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0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0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0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0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0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0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0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0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0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0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0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0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0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0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0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0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0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0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0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0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0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0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0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0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0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0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0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0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0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0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0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0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0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0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0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0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0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0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0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0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0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0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0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0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0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0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0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0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0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0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0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0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0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0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0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0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0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0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0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0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0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0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0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0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0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0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0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0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0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0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0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0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0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0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0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0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0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0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0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0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0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0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0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0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0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0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0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0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0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0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0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0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0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0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0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0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0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0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0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0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0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0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0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0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0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0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0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0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0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0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0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0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0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0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0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0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0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0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0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0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0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0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0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0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0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0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0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0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0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0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0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0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0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0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0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0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0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0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0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0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0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0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0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0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0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0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0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0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0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0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0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0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0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0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0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0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0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0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0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0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0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0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0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0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0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0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0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0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0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0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0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0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0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0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0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0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0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0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0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0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0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0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0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0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0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0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0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0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0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0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0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0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0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0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0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0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0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0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0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0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0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0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0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0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0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0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0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0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0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0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0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0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0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0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0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0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0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0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0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0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0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0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0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0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0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0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0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0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0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0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0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0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0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0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0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0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0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0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0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0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0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0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0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0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0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0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0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0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0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0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0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0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0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0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0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0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0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0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0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0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0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0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0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0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0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0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0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0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0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0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0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0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0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0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0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0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0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0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0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0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0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0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0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0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0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0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0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0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0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0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0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0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0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0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0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0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0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0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0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0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0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0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0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0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0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0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0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0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0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0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0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0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0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0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0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0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0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0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0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0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0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0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0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0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0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0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0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0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0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0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0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0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0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0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0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0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0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0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0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0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0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0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0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0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0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0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0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0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0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0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0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0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0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0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0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0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0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0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0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0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0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0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0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0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0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0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0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0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0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0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0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0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0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0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0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0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0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0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0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0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0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0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0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0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0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0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0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0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0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0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0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0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0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0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0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0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0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0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0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0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0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0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0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0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0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0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0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0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0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0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0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0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0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0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0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0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0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0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0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0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0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0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0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0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0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0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0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0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0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0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0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0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0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0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0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0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0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0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0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0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0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0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0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0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0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0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0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0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0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0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0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0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0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0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0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0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0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0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0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0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0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0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0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0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0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0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0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0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0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0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0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0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0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0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0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0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0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0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0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0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0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0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0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0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0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0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0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0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0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0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0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0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0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0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0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0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0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0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0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0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0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0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0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0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0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0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0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0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0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0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0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0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0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0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0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0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0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0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0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0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0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0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0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0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0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0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0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0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0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0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0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0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0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0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0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0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0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0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0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0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0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0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0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0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0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0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0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0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0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0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0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0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0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0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0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0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0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0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0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0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0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0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0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0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0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0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0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0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0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0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0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0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0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0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0" name="Google Shape;2900;p40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2901" name="Google Shape;2901;p40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902" name="Google Shape;2902;p40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0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04" name="Google Shape;2904;p40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0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6" name="Google Shape;2906;p40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2907" name="Google Shape;2907;p40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908" name="Google Shape;2908;p40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09" name="Google Shape;2909;p40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0" name="Google Shape;2910;p40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911" name="Google Shape;2911;p40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912" name="Google Shape;2912;p40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913" name="Google Shape;2913;p40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2914" name="Google Shape;2914;p40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5" name="Google Shape;2915;p40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6" name="Google Shape;2916;p40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7" name="Google Shape;2917;p40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8" name="Google Shape;2918;p40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19" name="Google Shape;2919;p40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920" name="Google Shape;2920;p40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1" name="Google Shape;2921;p40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2" name="Google Shape;2922;p40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923" name="Google Shape;2923;p40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4" name="Google Shape;2924;p40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40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40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40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40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9" name="Google Shape;2929;p40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930" name="Google Shape;2930;p40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40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2" name="Google Shape;2932;p40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933" name="Google Shape;2933;p40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0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35" name="Google Shape;2935;p40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6" name="Google Shape;2936;p40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937" name="Google Shape;2937;p40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0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9" name="Google Shape;2939;p40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940" name="Google Shape;2940;p40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41" name="Google Shape;2941;p40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2" name="Google Shape;2942;p40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943" name="Google Shape;2943;p40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944" name="Google Shape;2944;p40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945" name="Google Shape;2945;p40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6" name="Google Shape;2946;p40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47" name="Google Shape;2947;p40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948" name="Google Shape;2948;p40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49" name="Google Shape;2949;p40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0" name="Google Shape;2950;p40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951" name="Google Shape;2951;p40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52" name="Google Shape;2952;p40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3" name="Google Shape;2953;p40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954" name="Google Shape;2954;p40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55" name="Google Shape;2955;p40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56" name="Google Shape;2956;p40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0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0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9" name="Google Shape;2959;p40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960" name="Google Shape;2960;p40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0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40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0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40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40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40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40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40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40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40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40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40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40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40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40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76" name="Google Shape;2976;p40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0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0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0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0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0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0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0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0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0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0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0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0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0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0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0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0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0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0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0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0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0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8" name="Google Shape;2998;p40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999" name="Google Shape;2999;p40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40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1" name="Google Shape;3001;p40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2" name="Google Shape;3002;p40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003" name="Google Shape;3003;p40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0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0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0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7" name="Google Shape;3007;p40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0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0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0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0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0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0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14" name="Google Shape;3014;p40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015" name="Google Shape;3015;p40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40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40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40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19" name="Google Shape;3019;p40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0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0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0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0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0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0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0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0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0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0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0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0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0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0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0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0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0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0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0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0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0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0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0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0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0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0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0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0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8" name="Google Shape;3048;p40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049" name="Google Shape;3049;p40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40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1" name="Google Shape;3051;p40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52" name="Google Shape;3052;p40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053" name="Google Shape;3053;p40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40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5" name="Google Shape;3055;p40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056" name="Google Shape;3056;p40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0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8" name="Google Shape;3058;p40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0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0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0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0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0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0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0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6" name="Google Shape;3066;p40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067" name="Google Shape;3067;p40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40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0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0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1" name="Google Shape;3071;p40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0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0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0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0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0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0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0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79" name="Google Shape;3079;p40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080" name="Google Shape;3080;p40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0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0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0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84" name="Google Shape;3084;p40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0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0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0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0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0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0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0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0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0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0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0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0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0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0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0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0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0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0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0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0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0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0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0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0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0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0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0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0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0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0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0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0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0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0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0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0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0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0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0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0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0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26" name="Google Shape;3126;p40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127" name="Google Shape;3127;p40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40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29" name="Google Shape;3129;p40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0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0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0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0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0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0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0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0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0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0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0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0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0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0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0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0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0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0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0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0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0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0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0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0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0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0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0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0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0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0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0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0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0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0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4" name="Google Shape;3164;p40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165" name="Google Shape;3165;p40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166" name="Google Shape;3166;p40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0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0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40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40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40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40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40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40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40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40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40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0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0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0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0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0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0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0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0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0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40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40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0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0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0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0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0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0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0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0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0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0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0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0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0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0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0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0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0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0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0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40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40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40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40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40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40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40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40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0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0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0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0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40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40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40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40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40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40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40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40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40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40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40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40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40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40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40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40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40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40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40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40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40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40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40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0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0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0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0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0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0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0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0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0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0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0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0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0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0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0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0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0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0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0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0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0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0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0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0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0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0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0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0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0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0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0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0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0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0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0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0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0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0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0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0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0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40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40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40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40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40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40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40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40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40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40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40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40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40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40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40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40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40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40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40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40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40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40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40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40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40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40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40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40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40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40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40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40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40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40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40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40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40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40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40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40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40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40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40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40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40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40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0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0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0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0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0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0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0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0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40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40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40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40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40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40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40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40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40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40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40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40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40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40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40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40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40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40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40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40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40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40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40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40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40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40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40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40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40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40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40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40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40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40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40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40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40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40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40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40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40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40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40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40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40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40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40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40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40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40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40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40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40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40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40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40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40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40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40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40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40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40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40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40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40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40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40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40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40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40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40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40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40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40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40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40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40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40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40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40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40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40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40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40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40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40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40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40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40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40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40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40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40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40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40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40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40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40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40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40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40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40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0" name="Google Shape;3440;p40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41" name="Google Shape;3441;p40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442" name="Google Shape;3442;p40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40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40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40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40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40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40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40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40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40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40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40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40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40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40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40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40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40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40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40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40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40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40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40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40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40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40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40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40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40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40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40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40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40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40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40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8" name="Google Shape;3478;p40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479" name="Google Shape;3479;p40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480" name="Google Shape;3480;p40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0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0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0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40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40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40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40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40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40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40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40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40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40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40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40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6" name="Google Shape;3496;p40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497" name="Google Shape;3497;p40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40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40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40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40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40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40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40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40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40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40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40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40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40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40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40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40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40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40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40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40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40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40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40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40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40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40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40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40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40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40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40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40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40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40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40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40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40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40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40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40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40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40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40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40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40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40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40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40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40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40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40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40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40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40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40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40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40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40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40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40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40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40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40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40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40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40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40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40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40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40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40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40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40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0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0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0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40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40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40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40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40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40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40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40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40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40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40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40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40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40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40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0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40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40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40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40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40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40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40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40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40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40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40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40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40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40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40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40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40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40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40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40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40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40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40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40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40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40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40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40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40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40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40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40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40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40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40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40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40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40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40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40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40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40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40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40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40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40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40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40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40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40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40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40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40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40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40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40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40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40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40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40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40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40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40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40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40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40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40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40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0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0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0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0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0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40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40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40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40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0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0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0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0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0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0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0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0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0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0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40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40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40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0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0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40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40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40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40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40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40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40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40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40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40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0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40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40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40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40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0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40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40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40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40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40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40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40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40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40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40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40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40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40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40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40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40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40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40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40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40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40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40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40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40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40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40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40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40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40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40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40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40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40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40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40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40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40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40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40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40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40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40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40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40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40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40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40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40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40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40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40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40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40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40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40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40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40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40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40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40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40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40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40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40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40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40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40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40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40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40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40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0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0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0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40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40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40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40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0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0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0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0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0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0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40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40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40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40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40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40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40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40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40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40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40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40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40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40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40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40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40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40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40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40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40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40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40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40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40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40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40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40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0" name="Google Shape;3810;p40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1" name="Google Shape;3811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6" name="Google Shape;3816;p4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3817" name="Google Shape;3817;p41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3818" name="Google Shape;3818;p41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3819" name="Google Shape;3819;p41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0" name="Google Shape;3820;p41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1" name="Google Shape;3821;p41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2" name="Google Shape;3822;p41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3" name="Google Shape;3823;p41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4" name="Google Shape;3824;p41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25" name="Google Shape;3825;p41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3826" name="Google Shape;3826;p41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7" name="Google Shape;3827;p41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28" name="Google Shape;3828;p41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3829" name="Google Shape;3829;p41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0" name="Google Shape;3830;p41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31" name="Google Shape;3831;p41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3832" name="Google Shape;3832;p41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3" name="Google Shape;3833;p41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34" name="Google Shape;3834;p41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3835" name="Google Shape;3835;p41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6" name="Google Shape;3836;p41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7" name="Google Shape;3837;p41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8" name="Google Shape;3838;p41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9" name="Google Shape;3839;p41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0" name="Google Shape;3840;p41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41" name="Google Shape;3841;p41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3842" name="Google Shape;3842;p41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3" name="Google Shape;3843;p41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4" name="Google Shape;3844;p41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5" name="Google Shape;3845;p41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6" name="Google Shape;3846;p41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7" name="Google Shape;3847;p41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8" name="Google Shape;3848;p41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9" name="Google Shape;3849;p41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0" name="Google Shape;3850;p41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3851" name="Google Shape;3851;p41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2" name="Google Shape;3852;p41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3" name="Google Shape;3853;p41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3854" name="Google Shape;3854;p41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5" name="Google Shape;3855;p41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6" name="Google Shape;3856;p41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3857" name="Google Shape;3857;p41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8" name="Google Shape;3858;p41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9" name="Google Shape;3859;p41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3860" name="Google Shape;3860;p41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1" name="Google Shape;3861;p41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2" name="Google Shape;3862;p41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3" name="Google Shape;3863;p41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4" name="Google Shape;3864;p41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65" name="Google Shape;3865;p41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3866" name="Google Shape;3866;p41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7" name="Google Shape;3867;p41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870" name="Google Shape;3870;p41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871" name="Google Shape;3871;p41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3872" name="Google Shape;3872;p41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75" name="Google Shape;3875;p41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3876" name="Google Shape;3876;p41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7" name="Google Shape;3877;p41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78" name="Google Shape;3878;p41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3879" name="Google Shape;3879;p41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0" name="Google Shape;3880;p41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1" name="Google Shape;3881;p41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882" name="Google Shape;3882;p41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883" name="Google Shape;3883;p41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3884" name="Google Shape;3884;p41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5" name="Google Shape;3885;p41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6" name="Google Shape;3886;p41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7" name="Google Shape;3887;p41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88" name="Google Shape;3888;p41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3889" name="Google Shape;3889;p41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0" name="Google Shape;3890;p41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91" name="Google Shape;3891;p41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3892" name="Google Shape;3892;p41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3" name="Google Shape;3893;p41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4" name="Google Shape;3894;p41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5" name="Google Shape;3895;p41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6" name="Google Shape;3896;p41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7" name="Google Shape;3897;p41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98" name="Google Shape;3898;p41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3899" name="Google Shape;3899;p41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0" name="Google Shape;3900;p41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1" name="Google Shape;3901;p41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2" name="Google Shape;3902;p41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3" name="Google Shape;3903;p41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4" name="Google Shape;3904;p41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5" name="Google Shape;3905;p41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06" name="Google Shape;3906;p41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3907" name="Google Shape;3907;p41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8" name="Google Shape;3908;p41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9" name="Google Shape;3909;p41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0" name="Google Shape;3910;p41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1" name="Google Shape;3911;p41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3912" name="Google Shape;3912;p41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3" name="Google Shape;3913;p41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4" name="Google Shape;3914;p41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3915" name="Google Shape;3915;p41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6" name="Google Shape;3916;p41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7" name="Google Shape;3917;p41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8" name="Google Shape;3918;p41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3919" name="Google Shape;3919;p41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0" name="Google Shape;3920;p41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1" name="Google Shape;3921;p41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22" name="Google Shape;3922;p41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3923" name="Google Shape;3923;p41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4" name="Google Shape;3924;p41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25" name="Google Shape;3925;p41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3926" name="Google Shape;3926;p41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7" name="Google Shape;3927;p41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8" name="Google Shape;3928;p41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9" name="Google Shape;3929;p41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0" name="Google Shape;3930;p41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31" name="Google Shape;3931;p41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3932" name="Google Shape;3932;p41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3" name="Google Shape;3933;p41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4" name="Google Shape;3934;p41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5" name="Google Shape;3935;p41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6" name="Google Shape;3936;p41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7" name="Google Shape;3937;p41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8" name="Google Shape;3938;p41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9" name="Google Shape;3939;p41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0" name="Google Shape;3940;p41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1" name="Google Shape;3941;p41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2" name="Google Shape;3942;p41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3" name="Google Shape;3943;p41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4" name="Google Shape;3944;p41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5" name="Google Shape;3945;p41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6" name="Google Shape;3946;p41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7" name="Google Shape;3947;p41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8" name="Google Shape;3948;p41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9" name="Google Shape;3949;p41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0" name="Google Shape;3950;p41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51" name="Google Shape;3951;p41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3952" name="Google Shape;3952;p41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3" name="Google Shape;3953;p41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4" name="Google Shape;3954;p41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5" name="Google Shape;3955;p41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56" name="Google Shape;3956;p41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3957" name="Google Shape;3957;p41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8" name="Google Shape;3958;p41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9" name="Google Shape;3959;p41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60" name="Google Shape;3960;p41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3961" name="Google Shape;3961;p41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2" name="Google Shape;3962;p41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3" name="Google Shape;3963;p41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4" name="Google Shape;3964;p41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5" name="Google Shape;3965;p41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66" name="Google Shape;3966;p41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3967" name="Google Shape;3967;p41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8" name="Google Shape;3968;p41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9" name="Google Shape;3969;p41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70" name="Google Shape;3970;p41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3971" name="Google Shape;3971;p41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2" name="Google Shape;3972;p41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3" name="Google Shape;3973;p41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74" name="Google Shape;3974;p41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3975" name="Google Shape;3975;p41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6" name="Google Shape;3976;p41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7" name="Google Shape;3977;p41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8" name="Google Shape;3978;p41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9" name="Google Shape;3979;p41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80" name="Google Shape;3980;p41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3981" name="Google Shape;3981;p41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2" name="Google Shape;3982;p41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3" name="Google Shape;3983;p41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984" name="Google Shape;3984;p41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985" name="Google Shape;3985;p41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3986" name="Google Shape;3986;p41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7" name="Google Shape;3987;p41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88" name="Google Shape;3988;p41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3989" name="Google Shape;3989;p41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0" name="Google Shape;3990;p41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1" name="Google Shape;3991;p41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2" name="Google Shape;3992;p41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3" name="Google Shape;3993;p41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4" name="Google Shape;3994;p41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5" name="Google Shape;3995;p41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6" name="Google Shape;3996;p41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97" name="Google Shape;3997;p41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3998" name="Google Shape;3998;p41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9" name="Google Shape;3999;p41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0" name="Google Shape;4000;p41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1" name="Google Shape;4001;p41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4002" name="Google Shape;4002;p41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3" name="Google Shape;4003;p41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4" name="Google Shape;4004;p41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4005" name="Google Shape;4005;p41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6" name="Google Shape;4006;p41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7" name="Google Shape;4007;p41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8" name="Google Shape;4008;p41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4009" name="Google Shape;4009;p41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0" name="Google Shape;4010;p41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1" name="Google Shape;4011;p41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2" name="Google Shape;4012;p41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3" name="Google Shape;4013;p41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14" name="Google Shape;4014;p41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4015" name="Google Shape;4015;p41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6" name="Google Shape;4016;p41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17" name="Google Shape;4017;p41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18" name="Google Shape;4018;p41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4019" name="Google Shape;4019;p41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0" name="Google Shape;4020;p41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1" name="Google Shape;4021;p41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2" name="Google Shape;4022;p41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3" name="Google Shape;4023;p41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4" name="Google Shape;4024;p41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5" name="Google Shape;4025;p41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6" name="Google Shape;4026;p41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4027" name="Google Shape;4027;p41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8" name="Google Shape;4028;p41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9" name="Google Shape;4029;p41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0" name="Google Shape;4030;p41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4031" name="Google Shape;4031;p41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2" name="Google Shape;4032;p41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3" name="Google Shape;4033;p41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4" name="Google Shape;4034;p41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5" name="Google Shape;4035;p41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4036" name="Google Shape;4036;p41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7" name="Google Shape;4037;p41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8" name="Google Shape;4038;p41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9" name="Google Shape;4039;p41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0" name="Google Shape;4040;p41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1" name="Google Shape;4041;p41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2" name="Google Shape;4042;p41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4043" name="Google Shape;4043;p41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4" name="Google Shape;4044;p41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5" name="Google Shape;4045;p41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6" name="Google Shape;4046;p41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4047" name="Google Shape;4047;p41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8" name="Google Shape;4048;p41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9" name="Google Shape;4049;p41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0" name="Google Shape;4050;p41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1" name="Google Shape;4051;p41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2" name="Google Shape;4052;p41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3" name="Google Shape;4053;p41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4" name="Google Shape;4054;p41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4055" name="Google Shape;4055;p41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6" name="Google Shape;4056;p41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7" name="Google Shape;4057;p41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8" name="Google Shape;4058;p41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41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60" name="Google Shape;4060;p41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61" name="Google Shape;4061;p41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4062" name="Google Shape;4062;p41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3" name="Google Shape;4063;p41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4" name="Google Shape;4064;p41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5" name="Google Shape;4065;p41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4066" name="Google Shape;4066;p41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7" name="Google Shape;4067;p41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68" name="Google Shape;4068;p41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69" name="Google Shape;4069;p41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4070" name="Google Shape;4070;p41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1" name="Google Shape;4071;p41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2" name="Google Shape;4072;p41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4073" name="Google Shape;4073;p41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41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75" name="Google Shape;4075;p41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076" name="Google Shape;4076;p41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77" name="Google Shape;4077;p41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4078" name="Google Shape;4078;p41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9" name="Google Shape;4079;p41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0" name="Google Shape;4080;p41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41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41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83" name="Google Shape;4083;p41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4084" name="Google Shape;4084;p41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5" name="Google Shape;4085;p41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41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41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41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9" name="Google Shape;4089;p41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0" name="Google Shape;4090;p41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4091" name="Google Shape;4091;p41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2" name="Google Shape;4092;p41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3" name="Google Shape;4093;p41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4" name="Google Shape;4094;p41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5" name="Google Shape;4095;p41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6" name="Google Shape;4096;p41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4097" name="Google Shape;4097;p41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41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41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41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1" name="Google Shape;4101;p41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4102" name="Google Shape;4102;p41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41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4" name="Google Shape;4104;p41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4105" name="Google Shape;4105;p41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41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7" name="Google Shape;4107;p41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4108" name="Google Shape;4108;p41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41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0" name="Google Shape;4110;p41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4111" name="Google Shape;4111;p41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41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3" name="Google Shape;4113;p41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4114" name="Google Shape;4114;p41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41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6" name="Google Shape;4116;p41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41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41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9" name="Google Shape;4119;p41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0" name="Google Shape;4120;p41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4121" name="Google Shape;4121;p41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41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3" name="Google Shape;4123;p41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4" name="Google Shape;4124;p41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4125" name="Google Shape;4125;p41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6" name="Google Shape;4126;p41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7" name="Google Shape;4127;p41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41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9" name="Google Shape;4129;p41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4130" name="Google Shape;4130;p41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41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41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3" name="Google Shape;4133;p41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4134" name="Google Shape;4134;p41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41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6" name="Google Shape;4136;p41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7" name="Google Shape;4137;p41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41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41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41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41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2" name="Google Shape;4142;p41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4143" name="Google Shape;4143;p41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41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41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41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41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8" name="Google Shape;4148;p41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4149" name="Google Shape;4149;p41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41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41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2" name="Google Shape;4152;p41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41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41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5" name="Google Shape;4155;p41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4156" name="Google Shape;4156;p41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7" name="Google Shape;4157;p41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41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41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0" name="Google Shape;4160;p41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1" name="Google Shape;4161;p41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2" name="Google Shape;4162;p41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3" name="Google Shape;4163;p41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41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41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41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7" name="Google Shape;4167;p41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8" name="Google Shape;4168;p41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169" name="Google Shape;4169;p41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0" name="Google Shape;4170;p41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1" name="Google Shape;4171;p41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2" name="Google Shape;4172;p41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41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41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41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6" name="Google Shape;4176;p41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177" name="Google Shape;4177;p41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41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41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41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41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2" name="Google Shape;4182;p41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183" name="Google Shape;4183;p41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41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85" name="Google Shape;4185;p41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86" name="Google Shape;4186;p41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187" name="Google Shape;4187;p41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41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9" name="Google Shape;4189;p41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190" name="Google Shape;4190;p41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41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41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3" name="Google Shape;4193;p41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194" name="Google Shape;4194;p41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41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41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7" name="Google Shape;4197;p41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198" name="Google Shape;4198;p41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9" name="Google Shape;4199;p41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0" name="Google Shape;4200;p41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201" name="Google Shape;4201;p41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41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3" name="Google Shape;4203;p41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204" name="Google Shape;4204;p41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5" name="Google Shape;4205;p41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41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7" name="Google Shape;4207;p41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208" name="Google Shape;4208;p41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9" name="Google Shape;4209;p41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41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1" name="Google Shape;4211;p41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212" name="Google Shape;4212;p41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3" name="Google Shape;4213;p41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41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5" name="Google Shape;4215;p41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6" name="Google Shape;4216;p41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217" name="Google Shape;4217;p41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8" name="Google Shape;4218;p41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9" name="Google Shape;4219;p41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0" name="Google Shape;4220;p41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1" name="Google Shape;4221;p41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222" name="Google Shape;4222;p41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3" name="Google Shape;4223;p41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41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41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6" name="Google Shape;4226;p41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227" name="Google Shape;4227;p41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8" name="Google Shape;4228;p41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41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0" name="Google Shape;4230;p41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231" name="Google Shape;4231;p41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2" name="Google Shape;4232;p41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3" name="Google Shape;4233;p41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234" name="Google Shape;4234;p41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41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6" name="Google Shape;4236;p41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237" name="Google Shape;4237;p41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41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41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41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1" name="Google Shape;4241;p41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242" name="Google Shape;4242;p41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41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41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41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41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7" name="Google Shape;4247;p41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248" name="Google Shape;4248;p41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41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41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41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41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3" name="Google Shape;4253;p41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4" name="Google Shape;4254;p41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55" name="Google Shape;4255;p41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56" name="Google Shape;4256;p41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257" name="Google Shape;4257;p41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41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41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41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1" name="Google Shape;4261;p41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262" name="Google Shape;4262;p41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41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41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5" name="Google Shape;4265;p41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6" name="Google Shape;4266;p41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41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8" name="Google Shape;4268;p41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9" name="Google Shape;4269;p41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0" name="Google Shape;4270;p41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1" name="Google Shape;4271;p41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2" name="Google Shape;4272;p41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273" name="Google Shape;4273;p41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4" name="Google Shape;4274;p41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41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6" name="Google Shape;4276;p41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277" name="Google Shape;4277;p41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41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9" name="Google Shape;4279;p41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0" name="Google Shape;4280;p41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81" name="Google Shape;4281;p41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282" name="Google Shape;4282;p41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83" name="Google Shape;4283;p41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284" name="Google Shape;4284;p41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5" name="Google Shape;4285;p41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41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7" name="Google Shape;4287;p41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288" name="Google Shape;4288;p41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41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41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1" name="Google Shape;4291;p41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292" name="Google Shape;4292;p41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3" name="Google Shape;4293;p41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4" name="Google Shape;4294;p41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41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6" name="Google Shape;4296;p41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297" name="Google Shape;4297;p41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8" name="Google Shape;4298;p41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9" name="Google Shape;4299;p41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0" name="Google Shape;4300;p41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301" name="Google Shape;4301;p41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41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03" name="Google Shape;4303;p41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04" name="Google Shape;4304;p41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305" name="Google Shape;4305;p41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6" name="Google Shape;4306;p41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7" name="Google Shape;4307;p41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308" name="Google Shape;4308;p41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41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41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1" name="Google Shape;4311;p41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12" name="Google Shape;4312;p41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13" name="Google Shape;4313;p41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14" name="Google Shape;4314;p41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315" name="Google Shape;4315;p41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6" name="Google Shape;4316;p41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41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8" name="Google Shape;4318;p41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319" name="Google Shape;4319;p41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41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1" name="Google Shape;4321;p41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2" name="Google Shape;4322;p41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323" name="Google Shape;4323;p41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41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5" name="Google Shape;4325;p41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26" name="Google Shape;4326;p41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27" name="Google Shape;4327;p41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28" name="Google Shape;4328;p41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329" name="Google Shape;4329;p41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0" name="Google Shape;4330;p41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1" name="Google Shape;4331;p41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332" name="Google Shape;4332;p41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41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4" name="Google Shape;4334;p41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35" name="Google Shape;4335;p41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36" name="Google Shape;4336;p41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337" name="Google Shape;4337;p41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41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9" name="Google Shape;4339;p41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0" name="Google Shape;4340;p41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1" name="Google Shape;4341;p41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342" name="Google Shape;4342;p41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3" name="Google Shape;4343;p41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4" name="Google Shape;4344;p41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5" name="Google Shape;4345;p41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41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41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8" name="Google Shape;4348;p41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349" name="Google Shape;4349;p41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0" name="Google Shape;4350;p41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1" name="Google Shape;4351;p41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352" name="Google Shape;4352;p41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41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41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41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56" name="Google Shape;4356;p41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57" name="Google Shape;4357;p41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58" name="Google Shape;4358;p41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359" name="Google Shape;4359;p41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41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1" name="Google Shape;4361;p41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2" name="Google Shape;4362;p41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41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41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41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6" name="Google Shape;4366;p41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67" name="Google Shape;4367;p41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68" name="Google Shape;4368;p41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369" name="Google Shape;4369;p41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41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1" name="Google Shape;4371;p41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2" name="Google Shape;4372;p41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373" name="Google Shape;4373;p41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41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41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6" name="Google Shape;4376;p41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377" name="Google Shape;4377;p41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8" name="Google Shape;4378;p41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41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0" name="Google Shape;4380;p41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381" name="Google Shape;4381;p41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41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3" name="Google Shape;4383;p41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4" name="Google Shape;4384;p41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5" name="Google Shape;4385;p41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386" name="Google Shape;4386;p41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7" name="Google Shape;4387;p41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8" name="Google Shape;4388;p41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41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0" name="Google Shape;4390;p41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391" name="Google Shape;4391;p41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41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93" name="Google Shape;4393;p41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94" name="Google Shape;4394;p41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95" name="Google Shape;4395;p41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96" name="Google Shape;4396;p41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397" name="Google Shape;4397;p41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8" name="Google Shape;4398;p41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9" name="Google Shape;4399;p41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400" name="Google Shape;4400;p41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1" name="Google Shape;4401;p41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41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41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4" name="Google Shape;4404;p41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05" name="Google Shape;4405;p41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06" name="Google Shape;4406;p41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407" name="Google Shape;4407;p41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8" name="Google Shape;4408;p41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9" name="Google Shape;4409;p41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10" name="Google Shape;4410;p41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411" name="Google Shape;4411;p41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12" name="Google Shape;4412;p41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413" name="Google Shape;4413;p41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4" name="Google Shape;4414;p41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5" name="Google Shape;4415;p41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416" name="Google Shape;4416;p41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7" name="Google Shape;4417;p41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8" name="Google Shape;4418;p41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419" name="Google Shape;4419;p41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41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21" name="Google Shape;4421;p41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22" name="Google Shape;4422;p41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423" name="Google Shape;4423;p41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41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41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41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41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8" name="Google Shape;4428;p41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429" name="Google Shape;4429;p41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41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1" name="Google Shape;4431;p41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2" name="Google Shape;4432;p41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433" name="Google Shape;4433;p41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4" name="Google Shape;4434;p41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35" name="Google Shape;4435;p41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36" name="Google Shape;4436;p41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437" name="Google Shape;4437;p41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8" name="Google Shape;4438;p41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9" name="Google Shape;4439;p41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440" name="Google Shape;4440;p41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41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2" name="Google Shape;4442;p41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41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44" name="Google Shape;4444;p41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445" name="Google Shape;4445;p41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46" name="Google Shape;4446;p41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447" name="Google Shape;4447;p41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41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41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41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1" name="Google Shape;4451;p41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452" name="Google Shape;4452;p41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41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4" name="Google Shape;4454;p41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41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6" name="Google Shape;4456;p41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457" name="Google Shape;4457;p41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41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9" name="Google Shape;4459;p41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0" name="Google Shape;4460;p41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1" name="Google Shape;4461;p41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462" name="Google Shape;4462;p41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3" name="Google Shape;4463;p41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41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41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6" name="Google Shape;4466;p41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467" name="Google Shape;4467;p41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8" name="Google Shape;4468;p41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9" name="Google Shape;4469;p41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0" name="Google Shape;4470;p41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471" name="Google Shape;4471;p41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41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3" name="Google Shape;4473;p41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4" name="Google Shape;4474;p41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5" name="Google Shape;4475;p41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476" name="Google Shape;4476;p41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41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78" name="Google Shape;4478;p41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79" name="Google Shape;4479;p41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480" name="Google Shape;4480;p41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41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2" name="Google Shape;4482;p41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483" name="Google Shape;4483;p41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4" name="Google Shape;4484;p41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85" name="Google Shape;4485;p41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86" name="Google Shape;4486;p41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487" name="Google Shape;4487;p41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41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41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0" name="Google Shape;4490;p41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491" name="Google Shape;4491;p41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2" name="Google Shape;4492;p41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3" name="Google Shape;4493;p41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494" name="Google Shape;4494;p41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5" name="Google Shape;4495;p41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41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7" name="Google Shape;4497;p41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498" name="Google Shape;4498;p41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41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41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1" name="Google Shape;4501;p41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502" name="Google Shape;4502;p41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41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4" name="Google Shape;4504;p41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505" name="Google Shape;4505;p41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41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7" name="Google Shape;4507;p41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508" name="Google Shape;4508;p41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9" name="Google Shape;4509;p41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0" name="Google Shape;4510;p41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1" name="Google Shape;4511;p41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512" name="Google Shape;4512;p41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41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4" name="Google Shape;4514;p41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15" name="Google Shape;4515;p41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16" name="Google Shape;4516;p41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517" name="Google Shape;4517;p41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41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9" name="Google Shape;4519;p41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520" name="Google Shape;4520;p41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1" name="Google Shape;4521;p41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22" name="Google Shape;4522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7" name="Google Shape;4527;p4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528" name="Google Shape;4528;p42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529" name="Google Shape;4529;p42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42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1" name="Google Shape;4531;p42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532" name="Google Shape;4532;p42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42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4" name="Google Shape;4534;p42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535" name="Google Shape;4535;p42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42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7" name="Google Shape;4537;p42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538" name="Google Shape;4538;p42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42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0" name="Google Shape;4540;p42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1" name="Google Shape;4541;p42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542" name="Google Shape;4542;p42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42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4" name="Google Shape;4544;p42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545" name="Google Shape;4545;p42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42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42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42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9" name="Google Shape;4549;p42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550" name="Google Shape;4550;p42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42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42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3" name="Google Shape;4553;p42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554" name="Google Shape;4554;p42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42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42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42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42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9" name="Google Shape;4559;p42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560" name="Google Shape;4560;p42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42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42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3" name="Google Shape;4563;p42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564" name="Google Shape;4564;p42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42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6" name="Google Shape;4566;p42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567" name="Google Shape;4567;p42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42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9" name="Google Shape;4569;p42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0" name="Google Shape;4570;p42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571" name="Google Shape;4571;p42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42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3" name="Google Shape;4573;p42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574" name="Google Shape;4574;p42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42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42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7" name="Google Shape;4577;p42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578" name="Google Shape;4578;p42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42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0" name="Google Shape;4580;p42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1" name="Google Shape;4581;p42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582" name="Google Shape;4582;p42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42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42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42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42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42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8" name="Google Shape;4588;p42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589" name="Google Shape;4589;p42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2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1" name="Google Shape;4591;p42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592" name="Google Shape;4592;p42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42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2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2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2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42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8" name="Google Shape;4598;p42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599" name="Google Shape;4599;p42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2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42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2" name="Google Shape;4602;p42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603" name="Google Shape;4603;p42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42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5" name="Google Shape;4605;p42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06" name="Google Shape;4606;p42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607" name="Google Shape;4607;p42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42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9" name="Google Shape;4609;p42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610" name="Google Shape;4610;p42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42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2" name="Google Shape;4612;p42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613" name="Google Shape;4613;p42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42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5" name="Google Shape;4615;p42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616" name="Google Shape;4616;p42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42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8" name="Google Shape;4618;p42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619" name="Google Shape;4619;p42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42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42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2" name="Google Shape;4622;p42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623" name="Google Shape;4623;p42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42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5" name="Google Shape;4625;p42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626" name="Google Shape;4626;p42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42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42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42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42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42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42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3" name="Google Shape;4633;p42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4" name="Google Shape;4634;p42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35" name="Google Shape;4635;p42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636" name="Google Shape;4636;p42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42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8" name="Google Shape;4638;p42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639" name="Google Shape;4639;p42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42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1" name="Google Shape;4641;p42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642" name="Google Shape;4642;p42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42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42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42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42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7" name="Google Shape;4647;p42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648" name="Google Shape;4648;p42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42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42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42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2" name="Google Shape;4652;p42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653" name="Google Shape;4653;p42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42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42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42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7" name="Google Shape;4657;p42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658" name="Google Shape;4658;p42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9" name="Google Shape;4659;p42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660" name="Google Shape;4660;p42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42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42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42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42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42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42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67" name="Google Shape;4667;p42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668" name="Google Shape;4668;p42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42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0" name="Google Shape;4670;p42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671" name="Google Shape;4671;p42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42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42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42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42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42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42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42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42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42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1" name="Google Shape;4681;p42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682" name="Google Shape;4682;p42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42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4" name="Google Shape;4684;p42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685" name="Google Shape;4685;p42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42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7" name="Google Shape;4687;p42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688" name="Google Shape;4688;p42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42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0" name="Google Shape;4690;p42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691" name="Google Shape;4691;p42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42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42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42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5" name="Google Shape;4695;p42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696" name="Google Shape;4696;p42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42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8" name="Google Shape;4698;p42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699" name="Google Shape;4699;p42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42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42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2" name="Google Shape;4702;p42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703" name="Google Shape;4703;p42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42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42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42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7" name="Google Shape;4707;p42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08" name="Google Shape;4708;p42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709" name="Google Shape;4709;p42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42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42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42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3" name="Google Shape;4713;p42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714" name="Google Shape;4714;p42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42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6" name="Google Shape;4716;p42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17" name="Google Shape;4717;p42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718" name="Google Shape;4718;p42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42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0" name="Google Shape;4720;p42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721" name="Google Shape;4721;p42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42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42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4" name="Google Shape;4724;p42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5" name="Google Shape;4725;p42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726" name="Google Shape;4726;p42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42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42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9" name="Google Shape;4729;p42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730" name="Google Shape;4730;p42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42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42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42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42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42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42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42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42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9" name="Google Shape;4739;p42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740" name="Google Shape;4740;p42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42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42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3" name="Google Shape;4743;p42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744" name="Google Shape;4744;p42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42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42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7" name="Google Shape;4747;p42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748" name="Google Shape;4748;p42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42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0" name="Google Shape;4750;p42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751" name="Google Shape;4751;p42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42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42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42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42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42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42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42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42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0" name="Google Shape;4760;p42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761" name="Google Shape;4761;p42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42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42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42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5" name="Google Shape;4765;p42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6" name="Google Shape;4766;p42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7" name="Google Shape;4767;p42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8" name="Google Shape;4768;p42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4769" name="Google Shape;4769;p42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42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42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42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42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42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42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42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42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42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42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42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42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42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3" name="Google Shape;4783;p42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4784" name="Google Shape;4784;p42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42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6" name="Google Shape;4786;p42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4787" name="Google Shape;4787;p42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42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42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0" name="Google Shape;4790;p42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4791" name="Google Shape;4791;p42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42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42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4" name="Google Shape;4794;p42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4795" name="Google Shape;4795;p42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42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42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42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42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0" name="Google Shape;4800;p42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4801" name="Google Shape;4801;p42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42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42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42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5" name="Google Shape;4805;p42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4806" name="Google Shape;4806;p42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42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8" name="Google Shape;4808;p42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09" name="Google Shape;4809;p42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4810" name="Google Shape;4810;p42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42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42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3" name="Google Shape;4813;p42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4" name="Google Shape;4814;p42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4815" name="Google Shape;4815;p42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42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7" name="Google Shape;4817;p42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4818" name="Google Shape;4818;p42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42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42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42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42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3" name="Google Shape;4823;p42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4824" name="Google Shape;4824;p42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42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42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42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42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9" name="Google Shape;4829;p42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30" name="Google Shape;4830;p42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4831" name="Google Shape;4831;p42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42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42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4" name="Google Shape;4834;p42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4835" name="Google Shape;4835;p42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42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42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42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42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42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1" name="Google Shape;4841;p42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4842" name="Google Shape;4842;p42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42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42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5" name="Google Shape;4845;p42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4846" name="Google Shape;4846;p42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42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42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9" name="Google Shape;4849;p42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4850" name="Google Shape;4850;p42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42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42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42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4" name="Google Shape;4854;p42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4855" name="Google Shape;4855;p42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42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7" name="Google Shape;4857;p42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4858" name="Google Shape;4858;p42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42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0" name="Google Shape;4860;p42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4861" name="Google Shape;4861;p42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42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42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42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5" name="Google Shape;4865;p42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4866" name="Google Shape;4866;p42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42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42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42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0" name="Google Shape;4870;p42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4871" name="Google Shape;4871;p42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42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42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42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42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42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42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8" name="Google Shape;4878;p42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4879" name="Google Shape;4879;p42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42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1" name="Google Shape;4881;p42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2" name="Google Shape;4882;p42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4883" name="Google Shape;4883;p42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42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2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42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7" name="Google Shape;4887;p42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8" name="Google Shape;4888;p42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4889" name="Google Shape;4889;p42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42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42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2" name="Google Shape;4892;p42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4893" name="Google Shape;4893;p42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42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42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42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42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42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42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0" name="Google Shape;4900;p42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4901" name="Google Shape;4901;p42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42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03" name="Google Shape;4903;p42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42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5" name="Google Shape;4905;p42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6" name="Google Shape;4906;p42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4907" name="Google Shape;4907;p42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2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2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42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1" name="Google Shape;4911;p42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4912" name="Google Shape;4912;p42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42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42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42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42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42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42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9" name="Google Shape;4919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4" name="Google Shape;4924;p4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925" name="Google Shape;4925;p43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4926" name="Google Shape;4926;p43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43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43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43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0" name="Google Shape;4930;p43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4931" name="Google Shape;4931;p43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43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43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43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5" name="Google Shape;4935;p43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4936" name="Google Shape;4936;p43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43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43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43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0" name="Google Shape;4940;p43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4941" name="Google Shape;4941;p43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43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3" name="Google Shape;4943;p43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4944" name="Google Shape;4944;p43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3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3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43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8" name="Google Shape;4948;p43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4949" name="Google Shape;4949;p43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3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3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43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3" name="Google Shape;4953;p43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4954" name="Google Shape;4954;p43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43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6" name="Google Shape;4956;p43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4957" name="Google Shape;4957;p43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3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43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43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1" name="Google Shape;4961;p43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4962" name="Google Shape;4962;p43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3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43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43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6" name="Google Shape;4966;p43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4967" name="Google Shape;4967;p43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43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43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43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1" name="Google Shape;4971;p43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4972" name="Google Shape;4972;p43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43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43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43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6" name="Google Shape;4976;p43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4977" name="Google Shape;4977;p43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43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43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43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43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2" name="Google Shape;4982;p43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4983" name="Google Shape;4983;p43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43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5" name="Google Shape;4985;p43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4986" name="Google Shape;4986;p43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3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3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3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3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3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2" name="Google Shape;4992;p43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4993" name="Google Shape;4993;p43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3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3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3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7" name="Google Shape;4997;p43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4998" name="Google Shape;4998;p43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3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3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3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2" name="Google Shape;5002;p43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003" name="Google Shape;5003;p43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3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3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3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7" name="Google Shape;5007;p43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008" name="Google Shape;5008;p43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3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3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3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2" name="Google Shape;5012;p43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013" name="Google Shape;5013;p43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3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3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3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3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8" name="Google Shape;5018;p43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019" name="Google Shape;5019;p43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3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3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3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3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4" name="Google Shape;5024;p43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025" name="Google Shape;5025;p43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3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3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3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9" name="Google Shape;5029;p43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030" name="Google Shape;5030;p43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3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2" name="Google Shape;5032;p43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033" name="Google Shape;5033;p43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3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3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3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3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8" name="Google Shape;5038;p43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039" name="Google Shape;5039;p43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3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3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3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3" name="Google Shape;5043;p43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044" name="Google Shape;5044;p43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3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3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3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8" name="Google Shape;5048;p43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049" name="Google Shape;5049;p43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3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3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2" name="Google Shape;5052;p43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053" name="Google Shape;5053;p43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3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5" name="Google Shape;5055;p43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056" name="Google Shape;5056;p43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3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3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3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0" name="Google Shape;5060;p43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061" name="Google Shape;5061;p43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3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3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3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5" name="Google Shape;5065;p43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066" name="Google Shape;5066;p43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3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8" name="Google Shape;5068;p43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069" name="Google Shape;5069;p43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3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3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2" name="Google Shape;5072;p43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073" name="Google Shape;5073;p43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3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3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6" name="Google Shape;5076;p43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077" name="Google Shape;5077;p43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3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3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0" name="Google Shape;5080;p43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081" name="Google Shape;5081;p43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3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3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3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5" name="Google Shape;5085;p43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086" name="Google Shape;5086;p43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3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3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3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0" name="Google Shape;5090;p43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091" name="Google Shape;5091;p43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3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3" name="Google Shape;5093;p43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094" name="Google Shape;5094;p43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3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3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7" name="Google Shape;5097;p43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098" name="Google Shape;5098;p43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3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3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3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2" name="Google Shape;5102;p43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103" name="Google Shape;5103;p43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3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3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3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7" name="Google Shape;5107;p43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108" name="Google Shape;5108;p43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3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3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1" name="Google Shape;5111;p43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112" name="Google Shape;5112;p43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3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3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3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6" name="Google Shape;5116;p43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117" name="Google Shape;5117;p43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3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3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3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1" name="Google Shape;5121;p43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122" name="Google Shape;5122;p43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3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3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3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3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7" name="Google Shape;5127;p43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128" name="Google Shape;5128;p43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3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3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3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3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3" name="Google Shape;5133;p43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134" name="Google Shape;5134;p43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3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6" name="Google Shape;5136;p43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137" name="Google Shape;5137;p43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3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3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3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1" name="Google Shape;5141;p43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142" name="Google Shape;5142;p43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3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3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3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6" name="Google Shape;5146;p43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147" name="Google Shape;5147;p43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3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3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0" name="Google Shape;5150;p43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151" name="Google Shape;5151;p43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3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3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3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3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3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3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8" name="Google Shape;5158;p43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159" name="Google Shape;5159;p43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3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3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3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3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4" name="Google Shape;5164;p43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165" name="Google Shape;5165;p43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3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3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3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9" name="Google Shape;5169;p43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170" name="Google Shape;5170;p43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3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3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3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4" name="Google Shape;5174;p43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175" name="Google Shape;5175;p43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3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3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3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3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0" name="Google Shape;5180;p43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181" name="Google Shape;5181;p43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3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3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3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3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6" name="Google Shape;5186;p43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187" name="Google Shape;5187;p43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3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3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3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3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3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3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3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5" name="Google Shape;5195;p43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196" name="Google Shape;5196;p43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3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3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3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3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3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2" name="Google Shape;5202;p43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203" name="Google Shape;5203;p43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3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3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3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7" name="Google Shape;5207;p43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208" name="Google Shape;5208;p43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3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3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3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3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3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3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3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3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3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3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9" name="Google Shape;5219;p43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220" name="Google Shape;5220;p43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3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3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3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3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43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6" name="Google Shape;5226;p43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227" name="Google Shape;5227;p43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43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3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3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1" name="Google Shape;5231;p43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232" name="Google Shape;5232;p43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3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3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43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6" name="Google Shape;5236;p43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237" name="Google Shape;5237;p43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43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3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43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1" name="Google Shape;5241;p43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242" name="Google Shape;5242;p43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43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43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3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6" name="Google Shape;5246;p43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247" name="Google Shape;5247;p43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3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43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3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3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3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3" name="Google Shape;5253;p43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254" name="Google Shape;5254;p43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3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3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7" name="Google Shape;5257;p43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258" name="Google Shape;5258;p43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3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3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1" name="Google Shape;5261;p43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262" name="Google Shape;5262;p43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43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43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3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3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3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3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43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0" name="Google Shape;5270;p43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271" name="Google Shape;5271;p43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3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3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3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3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3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3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8" name="Google Shape;5278;p43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279" name="Google Shape;5279;p43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3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3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3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3" name="Google Shape;5283;p43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284" name="Google Shape;5284;p43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3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3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3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3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9" name="Google Shape;5289;p43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290" name="Google Shape;5290;p43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3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3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3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3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3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3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3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8" name="Google Shape;5298;p43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299" name="Google Shape;5299;p43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3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1" name="Google Shape;5301;p43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302" name="Google Shape;5302;p43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3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3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3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3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7" name="Google Shape;5307;p43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308" name="Google Shape;5308;p43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3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3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1" name="Google Shape;5311;p43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312" name="Google Shape;5312;p43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3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3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3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3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3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3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3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0" name="Google Shape;5320;p43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321" name="Google Shape;5321;p43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43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43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3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3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6" name="Google Shape;5326;p43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327" name="Google Shape;5327;p43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43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3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3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3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3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3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4" name="Google Shape;5334;p43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335" name="Google Shape;5335;p43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3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3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3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3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3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3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3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3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4" name="Google Shape;5344;p43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345" name="Google Shape;5345;p43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3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3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3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3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3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3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43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353" name="Google Shape;5353;p43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3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3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3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7" name="Google Shape;5357;p43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358" name="Google Shape;5358;p43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3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3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3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3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3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3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5" name="Google Shape;5365;p43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366" name="Google Shape;5366;p43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3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3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3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3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3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3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3" name="Google Shape;5373;p43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374" name="Google Shape;5374;p43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3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3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3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3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3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3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1" name="Google Shape;5381;p43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2" name="Google Shape;5382;p43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83" name="Google Shape;5383;p43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384" name="Google Shape;5384;p43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3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3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3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3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3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3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1" name="Google Shape;5391;p43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392" name="Google Shape;5392;p43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43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3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3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3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3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3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3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0" name="Google Shape;5400;p43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401" name="Google Shape;5401;p43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3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3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3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3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3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43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408" name="Google Shape;5408;p43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3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43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43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43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3" name="Google Shape;5413;p43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414" name="Google Shape;5414;p43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43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3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43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3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43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3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1" name="Google Shape;5421;p43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422" name="Google Shape;5422;p43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3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3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43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3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3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8" name="Google Shape;5428;p43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429" name="Google Shape;5429;p43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3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43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2" name="Google Shape;5432;p43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433" name="Google Shape;5433;p43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3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3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3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43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3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3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3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1" name="Google Shape;5441;p43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442" name="Google Shape;5442;p43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43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43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3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3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43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43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3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3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43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43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3" name="Google Shape;5453;p43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454" name="Google Shape;5454;p43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3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43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43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3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43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0" name="Google Shape;5460;p43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461" name="Google Shape;5461;p43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43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43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3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3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6" name="Google Shape;5466;p43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467" name="Google Shape;5467;p43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43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3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3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3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43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43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3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5" name="Google Shape;5475;p43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476" name="Google Shape;5476;p43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3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3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3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3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43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3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3" name="Google Shape;5483;p43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484" name="Google Shape;5484;p43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3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3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3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3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43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43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43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2" name="Google Shape;5492;p43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493" name="Google Shape;5493;p43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43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43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3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3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3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3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3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3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2" name="Google Shape;5502;p43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503" name="Google Shape;5503;p43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3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43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43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43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08" name="Google Shape;5508;p43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09" name="Google Shape;5509;p43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10" name="Google Shape;5510;p43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3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2" name="Google Shape;5512;p43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3" name="Google Shape;5513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8" name="Google Shape;5518;p4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519" name="Google Shape;5519;p44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520" name="Google Shape;5520;p44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4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2" name="Google Shape;5522;p44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523" name="Google Shape;5523;p44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44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5" name="Google Shape;5525;p44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526" name="Google Shape;5526;p44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44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4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4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4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4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2" name="Google Shape;5532;p44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533" name="Google Shape;5533;p44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4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5" name="Google Shape;5535;p44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536" name="Google Shape;5536;p44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44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4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4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4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44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44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4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4" name="Google Shape;5544;p44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545" name="Google Shape;5545;p44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4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7" name="Google Shape;5547;p44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548" name="Google Shape;5548;p44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44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0" name="Google Shape;5550;p44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551" name="Google Shape;5551;p44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4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44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554" name="Google Shape;5554;p44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4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6" name="Google Shape;5556;p44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44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558" name="Google Shape;5558;p44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4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44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561" name="Google Shape;5561;p44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44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3" name="Google Shape;5563;p44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564" name="Google Shape;5564;p44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4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6" name="Google Shape;5566;p44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567" name="Google Shape;5567;p44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44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4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4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4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44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3" name="Google Shape;5573;p44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574" name="Google Shape;5574;p44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4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4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7" name="Google Shape;5577;p44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578" name="Google Shape;5578;p44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4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4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4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2" name="Google Shape;5582;p44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583" name="Google Shape;5583;p44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4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4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44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7" name="Google Shape;5587;p44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8" name="Google Shape;5588;p44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589" name="Google Shape;5589;p44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4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4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2" name="Google Shape;5592;p44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3" name="Google Shape;5593;p44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594" name="Google Shape;5594;p44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4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4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4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44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44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4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1" name="Google Shape;5601;p44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2" name="Google Shape;5602;p44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3" name="Google Shape;5603;p44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604" name="Google Shape;5604;p44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4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4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7" name="Google Shape;5607;p44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608" name="Google Shape;5608;p44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44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4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4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2" name="Google Shape;5612;p44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613" name="Google Shape;5613;p44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44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4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6" name="Google Shape;5616;p44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617" name="Google Shape;5617;p44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4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44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44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621" name="Google Shape;5621;p44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4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4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4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44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4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4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8" name="Google Shape;5628;p44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9" name="Google Shape;5629;p44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0" name="Google Shape;5630;p44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1" name="Google Shape;5631;p44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2" name="Google Shape;5632;p44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33" name="Google Shape;5633;p44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634" name="Google Shape;5634;p44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4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4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7" name="Google Shape;5637;p44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638" name="Google Shape;5638;p44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44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4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4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4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3" name="Google Shape;5643;p44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644" name="Google Shape;5644;p44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44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6" name="Google Shape;5646;p44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647" name="Google Shape;5647;p44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4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44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44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4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4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3" name="Google Shape;5653;p44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4" name="Google Shape;5654;p44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655" name="Google Shape;5655;p44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44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44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4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4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4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44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2" name="Google Shape;5662;p44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663" name="Google Shape;5663;p44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4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4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44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7" name="Google Shape;5667;p44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668" name="Google Shape;5668;p44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44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44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4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4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44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44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5" name="Google Shape;5675;p44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6" name="Google Shape;5676;p44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677" name="Google Shape;5677;p44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44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4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4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81" name="Google Shape;5681;p44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2" name="Google Shape;5682;p44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683" name="Google Shape;5683;p44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4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5" name="Google Shape;5685;p44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686" name="Google Shape;5686;p44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44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4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4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4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1" name="Google Shape;5691;p44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692" name="Google Shape;5692;p44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4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44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44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4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4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44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99" name="Google Shape;5699;p44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0" name="Google Shape;5700;p44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701" name="Google Shape;5701;p44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4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44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44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5" name="Google Shape;5705;p44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706" name="Google Shape;5706;p44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4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44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44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0" name="Google Shape;5710;p44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1" name="Google Shape;5711;p44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712" name="Google Shape;5712;p44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44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4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5" name="Google Shape;5715;p44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716" name="Google Shape;5716;p44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44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44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4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0" name="Google Shape;5720;p44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721" name="Google Shape;5721;p44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44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44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4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4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44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727" name="Google Shape;5727;p44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44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44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0" name="Google Shape;5730;p44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731" name="Google Shape;5731;p44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4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4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44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44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4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44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44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4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4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1" name="Google Shape;5741;p44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742" name="Google Shape;5742;p44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44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4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4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6" name="Google Shape;5746;p44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747" name="Google Shape;5747;p44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44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4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4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44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2" name="Google Shape;5752;p44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753" name="Google Shape;5753;p44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4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4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4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7" name="Google Shape;5757;p44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758" name="Google Shape;5758;p44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44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0" name="Google Shape;5760;p44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761" name="Google Shape;5761;p44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4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4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4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44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6" name="Google Shape;5766;p44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5767" name="Google Shape;5767;p44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4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4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44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44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4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4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4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44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44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7" name="Google Shape;5777;p44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5778" name="Google Shape;5778;p44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4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0" name="Google Shape;5780;p44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5781" name="Google Shape;5781;p44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44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4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4" name="Google Shape;5784;p44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5785" name="Google Shape;5785;p44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4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44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44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4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4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4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4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4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4" name="Google Shape;5794;p44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5795" name="Google Shape;5795;p44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44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44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8" name="Google Shape;5798;p44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5799" name="Google Shape;5799;p44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4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4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4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3" name="Google Shape;5803;p44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5804" name="Google Shape;5804;p44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4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4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4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44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9" name="Google Shape;5809;p44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5810" name="Google Shape;5810;p44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4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4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4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4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5" name="Google Shape;5815;p44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5816" name="Google Shape;5816;p44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4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8" name="Google Shape;5818;p44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5819" name="Google Shape;5819;p44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44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44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4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4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4" name="Google Shape;5824;p44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5825" name="Google Shape;5825;p44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4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44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44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4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4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4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44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44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4" name="Google Shape;5834;p44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5835" name="Google Shape;5835;p44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4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44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44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4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4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4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44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44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4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4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6" name="Google Shape;5846;p44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5847" name="Google Shape;5847;p44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44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4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4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1" name="Google Shape;5851;p44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5852" name="Google Shape;5852;p44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4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4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4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4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4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8" name="Google Shape;5858;p44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5859" name="Google Shape;5859;p44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4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4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4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4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4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44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5866" name="Google Shape;5866;p44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4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4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4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4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4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4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4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4" name="Google Shape;5874;p44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5875" name="Google Shape;5875;p44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4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4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4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4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4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1" name="Google Shape;5881;p44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5882" name="Google Shape;5882;p44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4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4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4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6" name="Google Shape;5886;p44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5887" name="Google Shape;5887;p44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4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4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4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4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4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4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4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4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4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7" name="Google Shape;5897;p44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5898" name="Google Shape;5898;p44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4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4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4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4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4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4" name="Google Shape;5904;p44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5905" name="Google Shape;5905;p44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4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4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4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4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4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4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44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5913" name="Google Shape;5913;p44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4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4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4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4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4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4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4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4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4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4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4" name="Google Shape;5924;p44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5925" name="Google Shape;5925;p44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4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4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4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4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4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4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2" name="Google Shape;5932;p44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5933" name="Google Shape;5933;p44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4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4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44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4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4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4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44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4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4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4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4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44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6" name="Google Shape;5946;p44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5947" name="Google Shape;5947;p44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4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4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4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4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2" name="Google Shape;5952;p44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5953" name="Google Shape;5953;p44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44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4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4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4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8" name="Google Shape;5958;p44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5959" name="Google Shape;5959;p44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4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4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44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5963" name="Google Shape;5963;p44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4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44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5966" name="Google Shape;5966;p44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44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4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4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4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4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2" name="Google Shape;5972;p44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5973" name="Google Shape;5973;p44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44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44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6" name="Google Shape;5976;p44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5977" name="Google Shape;5977;p44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4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4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4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1" name="Google Shape;5981;p44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5982" name="Google Shape;5982;p44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44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44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44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4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4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4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4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4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4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44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5993" name="Google Shape;5993;p44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4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4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4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4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4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9" name="Google Shape;5999;p44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000" name="Google Shape;6000;p44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44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44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4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4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4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6" name="Google Shape;6006;p44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007" name="Google Shape;6007;p44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44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44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4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4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4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3" name="Google Shape;6013;p44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014" name="Google Shape;6014;p44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44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44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4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8" name="Google Shape;6018;p44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019" name="Google Shape;6019;p44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4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4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44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023" name="Google Shape;6023;p44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4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4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44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44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4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44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030" name="Google Shape;6030;p44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4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4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4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4" name="Google Shape;6034;p44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035" name="Google Shape;6035;p44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4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4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8" name="Google Shape;6038;p44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039" name="Google Shape;6039;p44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4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4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042" name="Google Shape;6042;p44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043" name="Google Shape;6043;p44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044" name="Google Shape;6044;p44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4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4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4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4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9" name="Google Shape;6049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4" name="Google Shape;6054;p4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055" name="Google Shape;6055;p45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6" name="Google Shape;6056;p45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7" name="Google Shape;6057;p45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58" name="Google Shape;6058;p45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059" name="Google Shape;6059;p45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5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45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45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3" name="Google Shape;6063;p45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064" name="Google Shape;6064;p45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5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6" name="Google Shape;6066;p45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7" name="Google Shape;6067;p45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8" name="Google Shape;6068;p45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9" name="Google Shape;6069;p45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0" name="Google Shape;6070;p45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1" name="Google Shape;6071;p45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72" name="Google Shape;6072;p45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073" name="Google Shape;6073;p45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5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5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45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077" name="Google Shape;6077;p45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5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9" name="Google Shape;6079;p45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080" name="Google Shape;6080;p45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5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5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5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5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85" name="Google Shape;6085;p45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6" name="Google Shape;6086;p45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7" name="Google Shape;6087;p45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8" name="Google Shape;6088;p45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9" name="Google Shape;6089;p45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0" name="Google Shape;6090;p45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091" name="Google Shape;6091;p45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5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93" name="Google Shape;6093;p45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4" name="Google Shape;6094;p45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5" name="Google Shape;6095;p45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096" name="Google Shape;6096;p45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5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5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5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0" name="Google Shape;6100;p45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1" name="Google Shape;6101;p45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2" name="Google Shape;6102;p45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3" name="Google Shape;6103;p45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4" name="Google Shape;6104;p45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5" name="Google Shape;6105;p45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06" name="Google Shape;6106;p45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107" name="Google Shape;6107;p45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5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9" name="Google Shape;6109;p45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110" name="Google Shape;6110;p45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45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2" name="Google Shape;6112;p45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113" name="Google Shape;6113;p45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45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5" name="Google Shape;6115;p45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16" name="Google Shape;6116;p45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117" name="Google Shape;6117;p45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5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9" name="Google Shape;6119;p45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20" name="Google Shape;6120;p45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121" name="Google Shape;6121;p45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5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5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5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45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126" name="Google Shape;6126;p45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5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5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5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45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131" name="Google Shape;6131;p45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5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3" name="Google Shape;6133;p45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134" name="Google Shape;6134;p45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5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6" name="Google Shape;6136;p45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7" name="Google Shape;6137;p45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38" name="Google Shape;6138;p45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139" name="Google Shape;6139;p45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5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5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5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5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4" name="Google Shape;6144;p45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5" name="Google Shape;6145;p45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146" name="Google Shape;6146;p45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45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8" name="Google Shape;6148;p45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149" name="Google Shape;6149;p45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45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45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2" name="Google Shape;6152;p45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153" name="Google Shape;6153;p45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45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5" name="Google Shape;6155;p45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156" name="Google Shape;6156;p45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45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8" name="Google Shape;6158;p45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59" name="Google Shape;6159;p45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160" name="Google Shape;6160;p45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45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5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45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164" name="Google Shape;6164;p45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5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45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45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5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9" name="Google Shape;6169;p45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0" name="Google Shape;6170;p45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71" name="Google Shape;6171;p45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172" name="Google Shape;6172;p45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45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45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5" name="Google Shape;6175;p45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176" name="Google Shape;6176;p45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45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45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9" name="Google Shape;6179;p45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180" name="Google Shape;6180;p45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5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45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45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184" name="Google Shape;6184;p45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5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5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45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8" name="Google Shape;6188;p45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189" name="Google Shape;6189;p45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5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5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2" name="Google Shape;6192;p45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93" name="Google Shape;6193;p45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194" name="Google Shape;6194;p45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5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6" name="Google Shape;6196;p45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197" name="Google Shape;6197;p45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5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9" name="Google Shape;6199;p45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0" name="Google Shape;6200;p45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1" name="Google Shape;6201;p45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202" name="Google Shape;6202;p45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45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45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5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6" name="Google Shape;6206;p45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207" name="Google Shape;6207;p45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45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9" name="Google Shape;6209;p45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0" name="Google Shape;6210;p45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211" name="Google Shape;6211;p45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45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45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5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5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45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7" name="Google Shape;6217;p45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218" name="Google Shape;6218;p45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5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45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45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5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5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5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5" name="Google Shape;6225;p45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226" name="Google Shape;6226;p45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5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8" name="Google Shape;6228;p45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229" name="Google Shape;6229;p45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45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45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45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3" name="Google Shape;6233;p45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234" name="Google Shape;6234;p45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5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5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7" name="Google Shape;6237;p45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8" name="Google Shape;6238;p45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239" name="Google Shape;6239;p45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5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1" name="Google Shape;6241;p45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2" name="Google Shape;6242;p45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3" name="Google Shape;6243;p45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244" name="Google Shape;6244;p45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5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6" name="Google Shape;6246;p45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247" name="Google Shape;6247;p45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5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5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5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1" name="Google Shape;6251;p45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252" name="Google Shape;6252;p45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45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45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5" name="Google Shape;6255;p45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6" name="Google Shape;6256;p45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257" name="Google Shape;6257;p45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5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5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0" name="Google Shape;6260;p45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261" name="Google Shape;6261;p45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45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45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5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5" name="Google Shape;6265;p45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266" name="Google Shape;6266;p45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45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8" name="Google Shape;6268;p45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269" name="Google Shape;6269;p45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5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1" name="Google Shape;6271;p45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272" name="Google Shape;6272;p45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5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5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45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45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7" name="Google Shape;6277;p45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278" name="Google Shape;6278;p45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5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5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45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2" name="Google Shape;6282;p45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3" name="Google Shape;6283;p45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4" name="Google Shape;6284;p45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285" name="Google Shape;6285;p45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45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7" name="Google Shape;6287;p45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288" name="Google Shape;6288;p45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5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0" name="Google Shape;6290;p45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291" name="Google Shape;6291;p45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45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3" name="Google Shape;6293;p45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294" name="Google Shape;6294;p45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5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5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5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5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45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45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45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2" name="Google Shape;6302;p45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303" name="Google Shape;6303;p45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5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5" name="Google Shape;6305;p45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6" name="Google Shape;6306;p45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307" name="Google Shape;6307;p45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5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45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310" name="Google Shape;6310;p45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45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2" name="Google Shape;6312;p45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313" name="Google Shape;6313;p45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5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45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6" name="Google Shape;6316;p45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317" name="Google Shape;6317;p45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5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45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20" name="Google Shape;6320;p45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321" name="Google Shape;6321;p45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5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5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4" name="Google Shape;6324;p45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325" name="Google Shape;6325;p45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45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7" name="Google Shape;6327;p45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328" name="Google Shape;6328;p45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5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45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331" name="Google Shape;6331;p45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5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5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4" name="Google Shape;6334;p45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5" name="Google Shape;6335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>
            <a:spLocks noGrp="1"/>
          </p:cNvSpPr>
          <p:nvPr>
            <p:ph type="ctrTitle" idx="2"/>
          </p:nvPr>
        </p:nvSpPr>
        <p:spPr>
          <a:xfrm>
            <a:off x="3976900" y="11829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 sz="2800"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1"/>
          </p:nvPr>
        </p:nvSpPr>
        <p:spPr>
          <a:xfrm>
            <a:off x="3976900" y="3349325"/>
            <a:ext cx="42249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pic>
        <p:nvPicPr>
          <p:cNvPr id="164" name="Google Shape;164;p19"/>
          <p:cNvPicPr preferRelativeResize="0"/>
          <p:nvPr/>
        </p:nvPicPr>
        <p:blipFill rotWithShape="1">
          <a:blip r:embed="rId3">
            <a:alphaModFix/>
          </a:blip>
          <a:srcRect l="31962" r="31958"/>
          <a:stretch/>
        </p:blipFill>
        <p:spPr>
          <a:xfrm flipH="1">
            <a:off x="574448" y="0"/>
            <a:ext cx="2724600" cy="42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9"/>
          <p:cNvSpPr/>
          <p:nvPr/>
        </p:nvSpPr>
        <p:spPr>
          <a:xfrm>
            <a:off x="574514" y="0"/>
            <a:ext cx="2724600" cy="4248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0" name="Google Shape;6340;p4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341" name="Google Shape;6341;p46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342" name="Google Shape;6342;p46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6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4" name="Google Shape;6344;p46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345" name="Google Shape;6345;p46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46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46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46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349" name="Google Shape;6349;p46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6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6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46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46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4" name="Google Shape;6354;p46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355" name="Google Shape;6355;p46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6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46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46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9" name="Google Shape;6359;p46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0" name="Google Shape;6360;p46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361" name="Google Shape;6361;p46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6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6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46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365" name="Google Shape;6365;p46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46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46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8" name="Google Shape;6368;p46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369" name="Google Shape;6369;p46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6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1" name="Google Shape;6371;p46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2" name="Google Shape;6372;p46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373" name="Google Shape;6373;p46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6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6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6" name="Google Shape;6376;p46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7" name="Google Shape;6377;p46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378" name="Google Shape;6378;p46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6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46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46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2" name="Google Shape;6382;p46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383" name="Google Shape;6383;p46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46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46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6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7" name="Google Shape;6387;p46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388" name="Google Shape;6388;p46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6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6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1" name="Google Shape;6391;p46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392" name="Google Shape;6392;p46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6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4" name="Google Shape;6394;p46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395" name="Google Shape;6395;p46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6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7" name="Google Shape;6397;p46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8" name="Google Shape;6398;p46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399" name="Google Shape;6399;p46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6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1" name="Google Shape;6401;p46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2" name="Google Shape;6402;p46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403" name="Google Shape;6403;p46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46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6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6" name="Google Shape;6406;p46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407" name="Google Shape;6407;p46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6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46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46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1" name="Google Shape;6411;p46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412" name="Google Shape;6412;p46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6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6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46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6" name="Google Shape;6416;p46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7" name="Google Shape;6417;p46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418" name="Google Shape;6418;p46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46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6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1" name="Google Shape;6421;p46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2" name="Google Shape;6422;p46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423" name="Google Shape;6423;p46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46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46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6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6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6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6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6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6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6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6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4" name="Google Shape;6434;p46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435" name="Google Shape;6435;p46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6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6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8" name="Google Shape;6438;p46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9" name="Google Shape;6439;p46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0" name="Google Shape;6440;p46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441" name="Google Shape;6441;p46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6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6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4" name="Google Shape;6444;p46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445" name="Google Shape;6445;p46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46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46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8" name="Google Shape;6448;p46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449" name="Google Shape;6449;p46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6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46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2" name="Google Shape;6452;p46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453" name="Google Shape;6453;p46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6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5" name="Google Shape;6455;p46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6" name="Google Shape;6456;p46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7" name="Google Shape;6457;p46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458" name="Google Shape;6458;p46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46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6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6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6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6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6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46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46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6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6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9" name="Google Shape;6469;p46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470" name="Google Shape;6470;p46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6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6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3" name="Google Shape;6473;p46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474" name="Google Shape;6474;p46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46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6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6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8" name="Google Shape;6478;p46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9" name="Google Shape;6479;p46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480" name="Google Shape;6480;p46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46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2" name="Google Shape;6482;p46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483" name="Google Shape;6483;p46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6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6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46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46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8" name="Google Shape;6488;p46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489" name="Google Shape;6489;p46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6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6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6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3" name="Google Shape;6493;p46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4" name="Google Shape;6494;p46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5" name="Google Shape;6495;p46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96" name="Google Shape;6496;p46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497" name="Google Shape;6497;p46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46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9" name="Google Shape;6499;p46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500" name="Google Shape;6500;p46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6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6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6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4" name="Google Shape;6504;p46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505" name="Google Shape;6505;p46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6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6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8" name="Google Shape;6508;p46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509" name="Google Shape;6509;p46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6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6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2" name="Google Shape;6512;p46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513" name="Google Shape;6513;p46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6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6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6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6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6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6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0" name="Google Shape;6520;p46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521" name="Google Shape;6521;p46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6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6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46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46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6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6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8" name="Google Shape;6528;p46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29" name="Google Shape;6529;p46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530" name="Google Shape;6530;p46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6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46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46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6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5" name="Google Shape;6535;p46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536" name="Google Shape;6536;p46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6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6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6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6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1" name="Google Shape;6541;p46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542" name="Google Shape;6542;p46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6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6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5" name="Google Shape;6545;p46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546" name="Google Shape;6546;p46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46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6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6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0" name="Google Shape;6550;p46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1" name="Google Shape;6551;p46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2" name="Google Shape;6552;p46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553" name="Google Shape;6553;p46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6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6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6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6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46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559" name="Google Shape;6559;p46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6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6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46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46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6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6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6" name="Google Shape;6566;p46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567" name="Google Shape;6567;p46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6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6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46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571" name="Google Shape;6571;p46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6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6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6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6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6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6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6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9" name="Google Shape;6579;p46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580" name="Google Shape;6580;p46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6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6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6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6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6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6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7" name="Google Shape;6587;p46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588" name="Google Shape;6588;p46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6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0" name="Google Shape;6590;p46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591" name="Google Shape;6591;p46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6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6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6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6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6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6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6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6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6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1" name="Google Shape;6601;p46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602" name="Google Shape;6602;p46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6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6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6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6" name="Google Shape;6606;p46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607" name="Google Shape;6607;p46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6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6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6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6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6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6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4" name="Google Shape;6614;p46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615" name="Google Shape;6615;p46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6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6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8" name="Google Shape;6618;p46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619" name="Google Shape;6619;p46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6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6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6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6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6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5" name="Google Shape;6625;p46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626" name="Google Shape;6626;p46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6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6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6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0" name="Google Shape;6630;p46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631" name="Google Shape;6631;p46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6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46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634" name="Google Shape;6634;p46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6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6" name="Google Shape;6636;p46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637" name="Google Shape;6637;p46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6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6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6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6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6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6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4" name="Google Shape;6644;p46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645" name="Google Shape;6645;p46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6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6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6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6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0" name="Google Shape;6650;p46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651" name="Google Shape;6651;p46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6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6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6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5" name="Google Shape;6655;p46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656" name="Google Shape;6656;p46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6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6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6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0" name="Google Shape;6660;p46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661" name="Google Shape;6661;p46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6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6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6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5" name="Google Shape;6665;p46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666" name="Google Shape;6666;p46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6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8" name="Google Shape;6668;p46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669" name="Google Shape;6669;p46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6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6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6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6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4" name="Google Shape;6674;p46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675" name="Google Shape;6675;p46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6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6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6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6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6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6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2" name="Google Shape;6682;p46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683" name="Google Shape;6683;p46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6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6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6" name="Google Shape;6686;p46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7" name="Google Shape;6687;p46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688" name="Google Shape;6688;p46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6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6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6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6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3" name="Google Shape;6693;p46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694" name="Google Shape;6694;p46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6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6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6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6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9" name="Google Shape;6699;p46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700" name="Google Shape;6700;p46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6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6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6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6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6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6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6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6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9" name="Google Shape;6709;p46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710" name="Google Shape;6710;p46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6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6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6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6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6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6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6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8" name="Google Shape;6718;p46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719" name="Google Shape;6719;p46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6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6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6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3" name="Google Shape;6723;p46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724" name="Google Shape;6724;p46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6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6" name="Google Shape;6726;p46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727" name="Google Shape;6727;p46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6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6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6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6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6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3" name="Google Shape;6733;p46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734" name="Google Shape;6734;p46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6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6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6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8" name="Google Shape;6738;p46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739" name="Google Shape;6739;p46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6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6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2" name="Google Shape;6742;p46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743" name="Google Shape;6743;p46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6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6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6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6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6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6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0" name="Google Shape;6750;p46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751" name="Google Shape;6751;p46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6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3" name="Google Shape;6753;p46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754" name="Google Shape;6754;p46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6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6" name="Google Shape;6756;p46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757" name="Google Shape;6757;p46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6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9" name="Google Shape;6759;p46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760" name="Google Shape;6760;p46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6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6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6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6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6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6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7" name="Google Shape;6767;p46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6768" name="Google Shape;6768;p46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6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0" name="Google Shape;6770;p46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6771" name="Google Shape;6771;p46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6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3" name="Google Shape;6773;p46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4" name="Google Shape;6774;p46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6775" name="Google Shape;6775;p46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6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6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6778" name="Google Shape;6778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3" name="Google Shape;6783;p4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784" name="Google Shape;6784;p47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5" name="Google Shape;6785;p47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6786" name="Google Shape;6786;p47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7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8" name="Google Shape;6788;p47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6789" name="Google Shape;6789;p47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7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7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2" name="Google Shape;6792;p47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6793" name="Google Shape;6793;p47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7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7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7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7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8" name="Google Shape;6798;p47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6799" name="Google Shape;6799;p47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47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47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47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47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4" name="Google Shape;6804;p47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6805" name="Google Shape;6805;p47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47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7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47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47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47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7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7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7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7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7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47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47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6818" name="Google Shape;6818;p47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7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0" name="Google Shape;6820;p47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6821" name="Google Shape;6821;p47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7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7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47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5" name="Google Shape;6825;p47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6" name="Google Shape;6826;p47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6827" name="Google Shape;6827;p47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47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7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7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7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47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3" name="Google Shape;6833;p47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4" name="Google Shape;6834;p47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5" name="Google Shape;6835;p47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6836" name="Google Shape;6836;p47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47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47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7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47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1" name="Google Shape;6841;p47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6842" name="Google Shape;6842;p47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47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7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47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47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7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7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7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47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6851" name="Google Shape;6851;p47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7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3" name="Google Shape;6853;p47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6854" name="Google Shape;6854;p47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47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47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7" name="Google Shape;6857;p47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6858" name="Google Shape;6858;p47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47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0" name="Google Shape;6860;p47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6861" name="Google Shape;6861;p47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7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7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47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47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7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47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8" name="Google Shape;6868;p47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6869" name="Google Shape;6869;p47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47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1" name="Google Shape;6871;p47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6872" name="Google Shape;6872;p47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7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7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47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6876" name="Google Shape;6876;p47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47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8" name="Google Shape;6878;p47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6879" name="Google Shape;6879;p47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7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47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2" name="Google Shape;6882;p47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3" name="Google Shape;6883;p47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4" name="Google Shape;6884;p47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6885" name="Google Shape;6885;p47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47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47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7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47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47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1" name="Google Shape;6891;p47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92" name="Google Shape;6892;p47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6893" name="Google Shape;6893;p47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7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7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6" name="Google Shape;6896;p47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6897" name="Google Shape;6897;p47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47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9" name="Google Shape;6899;p47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0" name="Google Shape;6900;p47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6901" name="Google Shape;6901;p47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47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47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47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6905" name="Google Shape;6905;p47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47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7" name="Google Shape;6907;p47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8" name="Google Shape;6908;p47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9" name="Google Shape;6909;p47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0" name="Google Shape;6910;p47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6911" name="Google Shape;6911;p47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47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3" name="Google Shape;6913;p47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4" name="Google Shape;6914;p47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6915" name="Google Shape;6915;p47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47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7" name="Google Shape;6917;p47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8" name="Google Shape;6918;p47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9" name="Google Shape;6919;p47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0" name="Google Shape;6920;p47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6921" name="Google Shape;6921;p47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7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47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4" name="Google Shape;6924;p47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6925" name="Google Shape;6925;p47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47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7" name="Google Shape;6927;p47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6928" name="Google Shape;6928;p47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47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0" name="Google Shape;6930;p47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31" name="Google Shape;6931;p47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6932" name="Google Shape;6932;p47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47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47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47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47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47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47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47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47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1" name="Google Shape;6941;p47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42" name="Google Shape;6942;p47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6943" name="Google Shape;6943;p47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47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47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47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7" name="Google Shape;6947;p47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6948" name="Google Shape;6948;p47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47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0" name="Google Shape;6950;p47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6951" name="Google Shape;6951;p47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47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3" name="Google Shape;6953;p47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4" name="Google Shape;6954;p47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6955" name="Google Shape;6955;p47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47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47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8" name="Google Shape;6958;p47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6959" name="Google Shape;6959;p47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47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47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47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47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47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47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6966" name="Google Shape;6966;p47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47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8" name="Google Shape;6968;p47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6969" name="Google Shape;6969;p47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47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47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6972" name="Google Shape;6972;p47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47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47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47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47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7" name="Google Shape;6977;p47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6978" name="Google Shape;6978;p47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47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47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47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2" name="Google Shape;6982;p47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3" name="Google Shape;6983;p47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6984" name="Google Shape;6984;p47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47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47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47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8" name="Google Shape;6988;p47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6989" name="Google Shape;6989;p47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47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47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47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6993" name="Google Shape;6993;p47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47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47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6" name="Google Shape;6996;p47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6997" name="Google Shape;6997;p47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47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47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47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47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47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47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47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47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06" name="Google Shape;7006;p47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7" name="Google Shape;7007;p47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008" name="Google Shape;7008;p47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7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47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47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012" name="Google Shape;7012;p47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7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4" name="Google Shape;7014;p47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015" name="Google Shape;7015;p47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7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7" name="Google Shape;7017;p47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8" name="Google Shape;7018;p47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019" name="Google Shape;7019;p47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47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1" name="Google Shape;7021;p47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022" name="Google Shape;7022;p47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47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4" name="Google Shape;7024;p47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025" name="Google Shape;7025;p47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47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7" name="Google Shape;7027;p47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028" name="Google Shape;7028;p47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47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0" name="Google Shape;7030;p47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031" name="Google Shape;7031;p47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47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47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47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5" name="Google Shape;7035;p47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036" name="Google Shape;7036;p47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47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8" name="Google Shape;7038;p47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039" name="Google Shape;7039;p47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47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1" name="Google Shape;7041;p47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042" name="Google Shape;7042;p47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47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47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47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47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7" name="Google Shape;7047;p47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048" name="Google Shape;7048;p47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47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47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47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47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47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47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47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6" name="Google Shape;7056;p47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057" name="Google Shape;7057;p47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47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47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0" name="Google Shape;7060;p47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061" name="Google Shape;7061;p47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47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47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47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5" name="Google Shape;7065;p47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066" name="Google Shape;7066;p47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47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8" name="Google Shape;7068;p47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9" name="Google Shape;7069;p47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070" name="Google Shape;7070;p47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47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47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47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4" name="Google Shape;7074;p47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075" name="Google Shape;7075;p47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47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47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47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9" name="Google Shape;7079;p47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080" name="Google Shape;7080;p47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47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47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3" name="Google Shape;7083;p47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084" name="Google Shape;7084;p47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47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6" name="Google Shape;7086;p47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087" name="Google Shape;7087;p47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47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47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0" name="Google Shape;7090;p47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091" name="Google Shape;7091;p47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47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3" name="Google Shape;7093;p47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094" name="Google Shape;7094;p47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47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6" name="Google Shape;7096;p47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097" name="Google Shape;7097;p47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47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47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47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1" name="Google Shape;7101;p47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2" name="Google Shape;7102;p47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103" name="Google Shape;7103;p47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47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47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6" name="Google Shape;7106;p47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7" name="Google Shape;7107;p47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108" name="Google Shape;7108;p47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47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47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1" name="Google Shape;7111;p47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2" name="Google Shape;7112;p47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113" name="Google Shape;7113;p47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47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47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6" name="Google Shape;7116;p47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117" name="Google Shape;7117;p47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47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47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0" name="Google Shape;7120;p47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121" name="Google Shape;7121;p47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47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47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47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47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6" name="Google Shape;7126;p47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7" name="Google Shape;7127;p47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128" name="Google Shape;7128;p47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47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47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1" name="Google Shape;7131;p47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2" name="Google Shape;7132;p47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133" name="Google Shape;7133;p47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47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47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47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47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47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47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47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47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47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47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4" name="Google Shape;7144;p47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5" name="Google Shape;7145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0" name="Google Shape;7150;p4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151" name="Google Shape;7151;p48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2" name="Google Shape;7152;p48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153" name="Google Shape;7153;p48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48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48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48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157" name="Google Shape;7157;p48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48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48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48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48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48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48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48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48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48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48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48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9" name="Google Shape;7169;p48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0" name="Google Shape;7170;p48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1" name="Google Shape;7171;p48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2" name="Google Shape;7172;p48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173" name="Google Shape;7173;p48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48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48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48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7" name="Google Shape;7177;p48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8" name="Google Shape;7178;p48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179" name="Google Shape;7179;p48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48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48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48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48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4" name="Google Shape;7184;p48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5" name="Google Shape;7185;p48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6" name="Google Shape;7186;p48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87" name="Google Shape;7187;p48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188" name="Google Shape;7188;p48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48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0" name="Google Shape;7190;p48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191" name="Google Shape;7191;p48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48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48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48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5" name="Google Shape;7195;p48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6" name="Google Shape;7196;p48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7" name="Google Shape;7197;p48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198" name="Google Shape;7198;p48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48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48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1" name="Google Shape;7201;p48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2" name="Google Shape;7202;p48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203" name="Google Shape;7203;p48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48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48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6" name="Google Shape;7206;p48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7" name="Google Shape;7207;p48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8" name="Google Shape;7208;p48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209" name="Google Shape;7209;p48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48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1" name="Google Shape;7211;p48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212" name="Google Shape;7212;p48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48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4" name="Google Shape;7214;p48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215" name="Google Shape;7215;p48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48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7" name="Google Shape;7217;p48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218" name="Google Shape;7218;p48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48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48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48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48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48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48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48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48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7" name="Google Shape;7227;p48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228" name="Google Shape;7228;p48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48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48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1" name="Google Shape;7231;p48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232" name="Google Shape;7232;p48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48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48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48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48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48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48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48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0" name="Google Shape;7240;p48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241" name="Google Shape;7241;p48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48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48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48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48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48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48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48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249" name="Google Shape;7249;p48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48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1" name="Google Shape;7251;p48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2" name="Google Shape;7252;p48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253" name="Google Shape;7253;p48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48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48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48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48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48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48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0" name="Google Shape;7260;p48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261" name="Google Shape;7261;p48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48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48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4" name="Google Shape;7264;p48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265" name="Google Shape;7265;p48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48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48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68" name="Google Shape;7268;p48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69" name="Google Shape;7269;p48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270" name="Google Shape;7270;p48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48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48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3" name="Google Shape;7273;p48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274" name="Google Shape;7274;p48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48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48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77" name="Google Shape;7277;p48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8" name="Google Shape;7278;p48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79" name="Google Shape;7279;p48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280" name="Google Shape;7280;p48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48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48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48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48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5" name="Google Shape;7285;p48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286" name="Google Shape;7286;p48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48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48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48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48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48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48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293" name="Google Shape;7293;p48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48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48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6" name="Google Shape;7296;p48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297" name="Google Shape;7297;p48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48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9" name="Google Shape;7299;p48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300" name="Google Shape;7300;p48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48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48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3" name="Google Shape;7303;p48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304" name="Google Shape;7304;p48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48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48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48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48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9" name="Google Shape;7309;p48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0" name="Google Shape;7310;p48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1" name="Google Shape;7311;p48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2" name="Google Shape;7312;p48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3" name="Google Shape;7313;p48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314" name="Google Shape;7314;p48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48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48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48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8" name="Google Shape;7318;p48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319" name="Google Shape;7319;p48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48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48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48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48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48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48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48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48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48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48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48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1" name="Google Shape;7331;p48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332" name="Google Shape;7332;p48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48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48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48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48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48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48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48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48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48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342" name="Google Shape;7342;p48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48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48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48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346" name="Google Shape;7346;p48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48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48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48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48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48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2" name="Google Shape;7352;p48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353" name="Google Shape;7353;p48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48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48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48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48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48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359" name="Google Shape;7359;p48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48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48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48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48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48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48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6" name="Google Shape;7366;p48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367" name="Google Shape;7367;p48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48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48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48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48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48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3" name="Google Shape;7373;p48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374" name="Google Shape;7374;p48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48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48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48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48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48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48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48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48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3" name="Google Shape;7383;p48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384" name="Google Shape;7384;p48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48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48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7" name="Google Shape;7387;p48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388" name="Google Shape;7388;p48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48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48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48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2" name="Google Shape;7392;p48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393" name="Google Shape;7393;p48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48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5" name="Google Shape;7395;p48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396" name="Google Shape;7396;p48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48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48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48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48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401" name="Google Shape;7401;p48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48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48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48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48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406" name="Google Shape;7406;p48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48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48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48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48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48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48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48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48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5" name="Google Shape;7415;p48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416" name="Google Shape;7416;p48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48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8" name="Google Shape;7418;p48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419" name="Google Shape;7419;p48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48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48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48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48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48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48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6" name="Google Shape;7426;p48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427" name="Google Shape;7427;p48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48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48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48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48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48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48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48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48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48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48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48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48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48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48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48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48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4" name="Google Shape;7444;p48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445" name="Google Shape;7445;p48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48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48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48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48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48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1" name="Google Shape;7451;p48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452" name="Google Shape;7452;p48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48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48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455" name="Google Shape;7455;p48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48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48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48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48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48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48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2" name="Google Shape;7462;p48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463" name="Google Shape;7463;p48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48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48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48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48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48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9" name="Google Shape;7469;p48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470" name="Google Shape;7470;p48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48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48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48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48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5" name="Google Shape;7475;p48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476" name="Google Shape;7476;p48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48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48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48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48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48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48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3" name="Google Shape;7483;p48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484" name="Google Shape;7484;p48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48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48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48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8" name="Google Shape;7488;p48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489" name="Google Shape;7489;p48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48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48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2" name="Google Shape;7492;p48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493" name="Google Shape;7493;p48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48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48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6" name="Google Shape;7496;p48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497" name="Google Shape;7497;p48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48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48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48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48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48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48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48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48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6" name="Google Shape;7506;p48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48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508" name="Google Shape;7508;p48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48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48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48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48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48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48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5" name="Google Shape;7515;p48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516" name="Google Shape;7516;p48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48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48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48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48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48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2" name="Google Shape;7522;p48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523" name="Google Shape;7523;p48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48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48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48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48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48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48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48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1" name="Google Shape;7531;p48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532" name="Google Shape;7532;p48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48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48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48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48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7" name="Google Shape;7537;p48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538" name="Google Shape;7538;p48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48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48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48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48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48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4" name="Google Shape;7544;p48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545" name="Google Shape;7545;p48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48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48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8" name="Google Shape;7548;p48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549" name="Google Shape;7549;p48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48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48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48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48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48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48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6" name="Google Shape;7556;p48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557" name="Google Shape;7557;p48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48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48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48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48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48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48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4" name="Google Shape;7564;p48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565" name="Google Shape;7565;p48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48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48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48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48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48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48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2" name="Google Shape;7572;p48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573" name="Google Shape;7573;p48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48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48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48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48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8" name="Google Shape;7578;p48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579" name="Google Shape;7579;p48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48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48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2" name="Google Shape;7582;p48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583" name="Google Shape;7583;p48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48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48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48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48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8" name="Google Shape;7588;p48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589" name="Google Shape;7589;p48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48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48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48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48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48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48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596" name="Google Shape;7596;p48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48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48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48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48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48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48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3" name="Google Shape;7603;p48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604" name="Google Shape;7604;p48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48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48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48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8" name="Google Shape;7608;p48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609" name="Google Shape;7609;p48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48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48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48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48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48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48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6" name="Google Shape;7616;p48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617" name="Google Shape;7617;p48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48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48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48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1" name="Google Shape;7621;p48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2" name="Google Shape;7622;p48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623" name="Google Shape;7623;p48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48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48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48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7" name="Google Shape;7627;p48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8" name="Google Shape;7628;p48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629" name="Google Shape;7629;p48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48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48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32" name="Google Shape;7632;p48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633" name="Google Shape;7633;p48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48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7635" name="Google Shape;7635;p48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636" name="Google Shape;7636;p48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48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48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48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48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48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48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3" name="Google Shape;7643;p48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644" name="Google Shape;7644;p48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48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48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48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48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649" name="Google Shape;7649;p48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7650" name="Google Shape;7650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5" name="Google Shape;7655;p4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656" name="Google Shape;7656;p49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657" name="Google Shape;7657;p49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49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49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49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49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62" name="Google Shape;7662;p49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3" name="Google Shape;7663;p49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4" name="Google Shape;7664;p49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665" name="Google Shape;7665;p49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49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49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8" name="Google Shape;7668;p49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669" name="Google Shape;7669;p49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49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49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672" name="Google Shape;7672;p49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49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49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49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6" name="Google Shape;7676;p49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77" name="Google Shape;7677;p49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678" name="Google Shape;7678;p49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49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0" name="Google Shape;7680;p49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81" name="Google Shape;7681;p49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682" name="Google Shape;7682;p49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49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4" name="Google Shape;7684;p49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685" name="Google Shape;7685;p49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49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49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49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49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49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49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49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49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694" name="Google Shape;7694;p49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49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6" name="Google Shape;7696;p49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697" name="Google Shape;7697;p49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49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49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0" name="Google Shape;7700;p49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1" name="Google Shape;7701;p49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2" name="Google Shape;7702;p49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703" name="Google Shape;7703;p49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49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5" name="Google Shape;7705;p49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706" name="Google Shape;7706;p49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49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49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49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49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49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2" name="Google Shape;7712;p49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3" name="Google Shape;7713;p49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714" name="Google Shape;7714;p49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49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49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49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49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719" name="Google Shape;7719;p49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49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49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2" name="Google Shape;7722;p49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3" name="Google Shape;7723;p49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724" name="Google Shape;7724;p49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49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49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49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49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49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49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49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2" name="Google Shape;7732;p49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33" name="Google Shape;7733;p49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734" name="Google Shape;7734;p49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49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49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49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8" name="Google Shape;7738;p49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9" name="Google Shape;7739;p49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0" name="Google Shape;7740;p49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741" name="Google Shape;7741;p49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49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3" name="Google Shape;7743;p49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744" name="Google Shape;7744;p49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49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49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7" name="Google Shape;7747;p49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8" name="Google Shape;7748;p49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749" name="Google Shape;7749;p49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49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49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2" name="Google Shape;7752;p49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753" name="Google Shape;7753;p49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49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49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49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49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49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9" name="Google Shape;7759;p49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760" name="Google Shape;7760;p49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49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49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49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4" name="Google Shape;7764;p49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765" name="Google Shape;7765;p49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49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7" name="Google Shape;7767;p49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8" name="Google Shape;7768;p49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769" name="Google Shape;7769;p49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49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49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49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49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49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5" name="Google Shape;7775;p49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7776" name="Google Shape;7776;p49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49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8" name="Google Shape;7778;p49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7779" name="Google Shape;7779;p49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49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1" name="Google Shape;7781;p49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2" name="Google Shape;7782;p49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3" name="Google Shape;7783;p49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7784" name="Google Shape;7784;p49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49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6" name="Google Shape;7786;p49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7787" name="Google Shape;7787;p49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49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49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49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49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49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3" name="Google Shape;7793;p49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4" name="Google Shape;7794;p49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7795" name="Google Shape;7795;p49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49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49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8" name="Google Shape;7798;p49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7799" name="Google Shape;7799;p49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49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49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49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49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49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49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6" name="Google Shape;7806;p49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7807" name="Google Shape;7807;p49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49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49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49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49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49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49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7814" name="Google Shape;7814;p49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49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49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49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49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49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0" name="Google Shape;7820;p49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7821" name="Google Shape;7821;p49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49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49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4" name="Google Shape;7824;p49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7825" name="Google Shape;7825;p49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49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49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49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49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0" name="Google Shape;7830;p49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7831" name="Google Shape;7831;p49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49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49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49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49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49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7" name="Google Shape;7837;p49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7838" name="Google Shape;7838;p49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49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49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49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49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3" name="Google Shape;7843;p49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7844" name="Google Shape;7844;p49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49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49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49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49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49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49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49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49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49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4" name="Google Shape;7854;p49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7855" name="Google Shape;7855;p49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49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49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49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49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49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49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49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49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49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49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6" name="Google Shape;7866;p49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7867" name="Google Shape;7867;p49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49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49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49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49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2" name="Google Shape;7872;p49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3" name="Google Shape;7873;p49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7874" name="Google Shape;7874;p49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49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49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49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49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49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49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49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49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49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49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49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7886" name="Google Shape;7886;p49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49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49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49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49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49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49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49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4" name="Google Shape;7894;p49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7895" name="Google Shape;7895;p49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49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49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8" name="Google Shape;7898;p49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7899" name="Google Shape;7899;p49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49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49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2" name="Google Shape;7902;p49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7903" name="Google Shape;7903;p49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49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49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49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49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49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9" name="Google Shape;7909;p49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7910" name="Google Shape;7910;p49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49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49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49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49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49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49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7917" name="Google Shape;7917;p49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49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49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49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1" name="Google Shape;7921;p49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7922" name="Google Shape;7922;p49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49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49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5" name="Google Shape;7925;p49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7926" name="Google Shape;7926;p49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49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49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49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0" name="Google Shape;7930;p49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7931" name="Google Shape;7931;p49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49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49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49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49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49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49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8" name="Google Shape;7938;p49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7939" name="Google Shape;7939;p49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49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49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49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49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49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5" name="Google Shape;7945;p49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7946" name="Google Shape;7946;p49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49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49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49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49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1" name="Google Shape;7951;p49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7952" name="Google Shape;7952;p49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49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49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49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49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49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49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49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49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1" name="Google Shape;7961;p49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7962" name="Google Shape;7962;p49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49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49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49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49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49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49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49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49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1" name="Google Shape;7971;p49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7972" name="Google Shape;7972;p49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49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49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49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49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49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49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9" name="Google Shape;7979;p49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7980" name="Google Shape;7980;p49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49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49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49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49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49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6" name="Google Shape;7986;p49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7987" name="Google Shape;7987;p49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49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49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49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49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49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49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49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49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6" name="Google Shape;7996;p49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7997" name="Google Shape;7997;p49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49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49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49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49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49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3" name="Google Shape;8003;p49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004" name="Google Shape;8004;p49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49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49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49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8" name="Google Shape;8008;p49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009" name="Google Shape;8009;p49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49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49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49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49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49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49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49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49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49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9" name="Google Shape;8019;p49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0" name="Google Shape;8020;p49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021" name="Google Shape;8021;p49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49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49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49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49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49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7" name="Google Shape;8027;p49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028" name="Google Shape;8028;p49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49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0" name="Google Shape;8030;p49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031" name="Google Shape;8031;p49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49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3" name="Google Shape;8033;p49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034" name="Google Shape;8034;p49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49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49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49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49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49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0" name="Google Shape;8040;p49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041" name="Google Shape;8041;p49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49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49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4" name="Google Shape;8044;p49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045" name="Google Shape;8045;p49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49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7" name="Google Shape;8047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2" name="Google Shape;8052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053" name="Google Shape;8053;p50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4" name="Google Shape;8054;p50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055" name="Google Shape;8055;p50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0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7" name="Google Shape;8057;p50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8" name="Google Shape;8058;p50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059" name="Google Shape;8059;p50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0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1" name="Google Shape;8061;p50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2" name="Google Shape;8062;p50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063" name="Google Shape;8063;p50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0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5" name="Google Shape;8065;p50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066" name="Google Shape;8066;p50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0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0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50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070" name="Google Shape;8070;p50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50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50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0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0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5" name="Google Shape;8075;p50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076" name="Google Shape;8076;p50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0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0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0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50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0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0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0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4" name="Google Shape;8084;p50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5" name="Google Shape;8085;p50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6" name="Google Shape;8086;p50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7" name="Google Shape;8087;p50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088" name="Google Shape;8088;p50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50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0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0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2" name="Google Shape;8092;p50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093" name="Google Shape;8093;p50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0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5" name="Google Shape;8095;p50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096" name="Google Shape;8096;p50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0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8" name="Google Shape;8098;p50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099" name="Google Shape;8099;p50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0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0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50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50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4" name="Google Shape;8104;p50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105" name="Google Shape;8105;p50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0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0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8" name="Google Shape;8108;p50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109" name="Google Shape;8109;p50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50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50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50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0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0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0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6" name="Google Shape;8116;p50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117" name="Google Shape;8117;p50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50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50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0" name="Google Shape;8120;p50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121" name="Google Shape;8121;p50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0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50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0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0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0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50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50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9" name="Google Shape;8129;p50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130" name="Google Shape;8130;p50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0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50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50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50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0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0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0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0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9" name="Google Shape;8139;p50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140" name="Google Shape;8140;p50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50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2" name="Google Shape;8142;p50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143" name="Google Shape;8143;p50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50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50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6" name="Google Shape;8146;p50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147" name="Google Shape;8147;p50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50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0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0" name="Google Shape;8150;p50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1" name="Google Shape;8151;p50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152" name="Google Shape;8152;p50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50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0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0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0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50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50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9" name="Google Shape;8159;p50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0" name="Google Shape;8160;p50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161" name="Google Shape;8161;p50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50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3" name="Google Shape;8163;p50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164" name="Google Shape;8164;p50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0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6" name="Google Shape;8166;p50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167" name="Google Shape;8167;p50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50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50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0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1" name="Google Shape;8171;p50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172" name="Google Shape;8172;p50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50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4" name="Google Shape;8174;p50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175" name="Google Shape;8175;p50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0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7" name="Google Shape;8177;p50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178" name="Google Shape;8178;p50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50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0" name="Google Shape;8180;p50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181" name="Google Shape;8181;p50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0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3" name="Google Shape;8183;p50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4" name="Google Shape;8184;p50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85" name="Google Shape;8185;p50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186" name="Google Shape;8186;p50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0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8" name="Google Shape;8188;p50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189" name="Google Shape;8189;p50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0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50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2" name="Google Shape;8192;p50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193" name="Google Shape;8193;p50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0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0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6" name="Google Shape;8196;p50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7" name="Google Shape;8197;p50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8" name="Google Shape;8198;p50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199" name="Google Shape;8199;p50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50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0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0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0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50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50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6" name="Google Shape;8206;p50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207" name="Google Shape;8207;p50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0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0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0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1" name="Google Shape;8211;p50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212" name="Google Shape;8212;p50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50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0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0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6" name="Google Shape;8216;p50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217" name="Google Shape;8217;p50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0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0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0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1" name="Google Shape;8221;p50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22" name="Google Shape;8222;p50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223" name="Google Shape;8223;p50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0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0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0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0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50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9" name="Google Shape;8229;p50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230" name="Google Shape;8230;p50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50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50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3" name="Google Shape;8233;p50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234" name="Google Shape;8234;p50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0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6" name="Google Shape;8236;p50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237" name="Google Shape;8237;p50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0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50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0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0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2" name="Google Shape;8242;p50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243" name="Google Shape;8243;p50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0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0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0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0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50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0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0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0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0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0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0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5" name="Google Shape;8255;p50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6" name="Google Shape;8256;p50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257" name="Google Shape;8257;p50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50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50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0" name="Google Shape;8260;p50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261" name="Google Shape;8261;p50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0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0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50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0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50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7" name="Google Shape;8267;p50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268" name="Google Shape;8268;p50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0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0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50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2" name="Google Shape;8272;p50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273" name="Google Shape;8273;p50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0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50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50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7" name="Google Shape;8277;p50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278" name="Google Shape;8278;p50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50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0" name="Google Shape;8280;p50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281" name="Google Shape;8281;p50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0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0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0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5" name="Google Shape;8285;p50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286" name="Google Shape;8286;p50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0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50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9" name="Google Shape;8289;p50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290" name="Google Shape;8290;p50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50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50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3" name="Google Shape;8293;p50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294" name="Google Shape;8294;p50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50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50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50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8" name="Google Shape;8298;p50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299" name="Google Shape;8299;p50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50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50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2" name="Google Shape;8302;p50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303" name="Google Shape;8303;p50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0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0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6" name="Google Shape;8306;p50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307" name="Google Shape;8307;p50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50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9" name="Google Shape;8309;p50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310" name="Google Shape;8310;p50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0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0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50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50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5" name="Google Shape;8315;p50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316" name="Google Shape;8316;p50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50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8" name="Google Shape;8318;p50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319" name="Google Shape;8319;p50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0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0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0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3" name="Google Shape;8323;p50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324" name="Google Shape;8324;p50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0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0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50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50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0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0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0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0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3" name="Google Shape;8333;p50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334" name="Google Shape;8334;p50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50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6" name="Google Shape;8336;p50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337" name="Google Shape;8337;p50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0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0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0" name="Google Shape;8340;p50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341" name="Google Shape;8341;p50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0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50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50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5" name="Google Shape;8345;p50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346" name="Google Shape;8346;p50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50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8" name="Google Shape;8348;p50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349" name="Google Shape;8349;p50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0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0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2" name="Google Shape;8352;p50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353" name="Google Shape;8353;p50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50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50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0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7" name="Google Shape;8357;p50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358" name="Google Shape;8358;p50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50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0" name="Google Shape;8360;p50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361" name="Google Shape;8361;p50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50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50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50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5" name="Google Shape;8365;p50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366" name="Google Shape;8366;p50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0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8" name="Google Shape;8368;p50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369" name="Google Shape;8369;p50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50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50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0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50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50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0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6" name="Google Shape;8376;p50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377" name="Google Shape;8377;p50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50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50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0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50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2" name="Google Shape;8382;p50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383" name="Google Shape;8383;p50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0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5" name="Google Shape;8385;p50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386" name="Google Shape;8386;p50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0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50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50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50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0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0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50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50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5" name="Google Shape;8395;p50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396" name="Google Shape;8396;p50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0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0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9" name="Google Shape;8399;p50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400" name="Google Shape;8400;p50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0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0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8403" name="Google Shape;8403;p50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404" name="Google Shape;8404;p50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0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0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0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50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9" name="Google Shape;8409;p50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410" name="Google Shape;8410;p50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0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0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3" name="Google Shape;8413;p50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414" name="Google Shape;8414;p50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50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50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0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8" name="Google Shape;8418;p50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419" name="Google Shape;8419;p50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50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1" name="Google Shape;8421;p50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422" name="Google Shape;8422;p50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0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0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0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50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0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0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9" name="Google Shape;8429;p50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430" name="Google Shape;8430;p50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0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50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3" name="Google Shape;8433;p50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434" name="Google Shape;8434;p50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0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0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0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50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50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0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1" name="Google Shape;8441;p50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442" name="Google Shape;8442;p50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0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0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0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0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7" name="Google Shape;8447;p50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448" name="Google Shape;8448;p50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0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0" name="Google Shape;8450;p50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451" name="Google Shape;8451;p50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0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3" name="Google Shape;8453;p50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454" name="Google Shape;8454;p50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0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0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7" name="Google Shape;8457;p50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458" name="Google Shape;8458;p50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0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0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0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0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3" name="Google Shape;8463;p50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464" name="Google Shape;8464;p50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0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0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7" name="Google Shape;8467;p50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468" name="Google Shape;8468;p50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50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0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0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2" name="Google Shape;8472;p50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473" name="Google Shape;8473;p50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0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0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0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0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0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9" name="Google Shape;8479;p50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480" name="Google Shape;8480;p50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0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2" name="Google Shape;8482;p50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483" name="Google Shape;8483;p50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0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5" name="Google Shape;8485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0" name="Google Shape;8490;p51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491" name="Google Shape;8491;p51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492" name="Google Shape;8492;p51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51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51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1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6" name="Google Shape;8496;p51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497" name="Google Shape;8497;p51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51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1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0" name="Google Shape;8500;p51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1" name="Google Shape;8501;p51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502" name="Google Shape;8502;p51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1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4" name="Google Shape;8504;p51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505" name="Google Shape;8505;p51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1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7" name="Google Shape;8507;p51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8" name="Google Shape;8508;p51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509" name="Google Shape;8509;p51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1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51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12" name="Google Shape;8512;p51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3" name="Google Shape;8513;p51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4" name="Google Shape;8514;p51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5" name="Google Shape;8515;p51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16" name="Google Shape;8516;p51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517" name="Google Shape;8517;p51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1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1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51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1" name="Google Shape;8521;p51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522" name="Google Shape;8522;p51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1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4" name="Google Shape;8524;p51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525" name="Google Shape;8525;p51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1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1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8" name="Google Shape;8528;p51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529" name="Google Shape;8529;p51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1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1" name="Google Shape;8531;p51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32" name="Google Shape;8532;p51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533" name="Google Shape;8533;p51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1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1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1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1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8" name="Google Shape;8538;p51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9" name="Google Shape;8539;p51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0" name="Google Shape;8540;p51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541" name="Google Shape;8541;p51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1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1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1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5" name="Google Shape;8545;p51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546" name="Google Shape;8546;p51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51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8" name="Google Shape;8548;p51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9" name="Google Shape;8549;p51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550" name="Google Shape;8550;p51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1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1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1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54" name="Google Shape;8554;p51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5" name="Google Shape;8555;p51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6" name="Google Shape;8556;p51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57" name="Google Shape;8557;p51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558" name="Google Shape;8558;p51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1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0" name="Google Shape;8560;p51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561" name="Google Shape;8561;p51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1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1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4" name="Google Shape;8564;p51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65" name="Google Shape;8565;p51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566" name="Google Shape;8566;p51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1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1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1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1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1" name="Google Shape;8571;p51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572" name="Google Shape;8572;p51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1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51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51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6" name="Google Shape;8576;p51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577" name="Google Shape;8577;p51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1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9" name="Google Shape;8579;p51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80" name="Google Shape;8580;p51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581" name="Google Shape;8581;p51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51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1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4" name="Google Shape;8584;p51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585" name="Google Shape;8585;p51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1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87" name="Google Shape;8587;p51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88" name="Google Shape;8588;p51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589" name="Google Shape;8589;p51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1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51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1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1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1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1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1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7" name="Google Shape;8597;p51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98" name="Google Shape;8598;p51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599" name="Google Shape;8599;p51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1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1" name="Google Shape;8601;p51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602" name="Google Shape;8602;p51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1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51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1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6" name="Google Shape;8606;p51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607" name="Google Shape;8607;p51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1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1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1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1" name="Google Shape;8611;p51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612" name="Google Shape;8612;p51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1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4" name="Google Shape;8614;p51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615" name="Google Shape;8615;p51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51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1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1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9" name="Google Shape;8619;p51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620" name="Google Shape;8620;p51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1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51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51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4" name="Google Shape;8624;p51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625" name="Google Shape;8625;p51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51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1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1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1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1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1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1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1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1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1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1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1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1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1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1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1" name="Google Shape;8641;p51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642" name="Google Shape;8642;p51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1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1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5" name="Google Shape;8645;p51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6" name="Google Shape;8646;p51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647" name="Google Shape;8647;p51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1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1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1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1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2" name="Google Shape;8652;p51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653" name="Google Shape;8653;p51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1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5" name="Google Shape;8655;p51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6" name="Google Shape;8656;p51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657" name="Google Shape;8657;p51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1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1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0" name="Google Shape;8660;p51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661" name="Google Shape;8661;p51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1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1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1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1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6" name="Google Shape;8666;p51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667" name="Google Shape;8667;p51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1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1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1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1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1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1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4" name="Google Shape;8674;p51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675" name="Google Shape;8675;p51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1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1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8" name="Google Shape;8678;p51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679" name="Google Shape;8679;p51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51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51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2" name="Google Shape;8682;p51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683" name="Google Shape;8683;p51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1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1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1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7" name="Google Shape;8687;p51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688" name="Google Shape;8688;p51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1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1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1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1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3" name="Google Shape;8693;p51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694" name="Google Shape;8694;p51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1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6" name="Google Shape;8696;p51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697" name="Google Shape;8697;p51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1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1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1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1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1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1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4" name="Google Shape;8704;p51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705" name="Google Shape;8705;p51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1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1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1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1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1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1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2" name="Google Shape;8712;p51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713" name="Google Shape;8713;p51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1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1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1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1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8" name="Google Shape;8718;p51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719" name="Google Shape;8719;p51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1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1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1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1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1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5" name="Google Shape;8725;p51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726" name="Google Shape;8726;p51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1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1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1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1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731" name="Google Shape;8731;p51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1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1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1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1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1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1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1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9" name="Google Shape;8739;p51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740" name="Google Shape;8740;p51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1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1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1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1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5" name="Google Shape;8745;p51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746" name="Google Shape;8746;p51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1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1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1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0" name="Google Shape;8750;p51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751" name="Google Shape;8751;p51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1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1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51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51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6" name="Google Shape;8756;p51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757" name="Google Shape;8757;p51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51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1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1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1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1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1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1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51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51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1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51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9" name="Google Shape;8769;p51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770" name="Google Shape;8770;p51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51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51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1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1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51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6" name="Google Shape;8776;p51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8777" name="Google Shape;8777;p51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51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51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51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1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51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51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4" name="Google Shape;8784;p51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8785" name="Google Shape;8785;p51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51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51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8" name="Google Shape;8788;p51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9" name="Google Shape;8789;p51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8790" name="Google Shape;8790;p51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51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51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51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4" name="Google Shape;8794;p51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8795" name="Google Shape;8795;p51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1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1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1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1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0" name="Google Shape;8800;p51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1" name="Google Shape;8801;p51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8802" name="Google Shape;8802;p51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1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1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5" name="Google Shape;8805;p51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8806" name="Google Shape;8806;p51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1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1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1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1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1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2" name="Google Shape;8812;p51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8813" name="Google Shape;8813;p51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1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1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1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1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1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1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0" name="Google Shape;8820;p51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8821" name="Google Shape;8821;p51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1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51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4" name="Google Shape;8824;p51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8825" name="Google Shape;8825;p51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1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51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51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1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51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1" name="Google Shape;8831;p51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8832" name="Google Shape;8832;p51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1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1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5" name="Google Shape;8835;p51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8836" name="Google Shape;8836;p51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51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1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9" name="Google Shape;8839;p51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8840" name="Google Shape;8840;p51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1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1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3" name="Google Shape;8843;p51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8844" name="Google Shape;8844;p51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1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1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1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1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51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51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51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2" name="Google Shape;8852;p51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8853" name="Google Shape;8853;p51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51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51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1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1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1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1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1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1" name="Google Shape;8861;p51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8862" name="Google Shape;8862;p51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1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1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5" name="Google Shape;8865;p51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8866" name="Google Shape;8866;p51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51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1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1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1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51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51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1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4" name="Google Shape;8874;p51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8875" name="Google Shape;8875;p51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1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1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1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51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51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1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1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51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8884" name="Google Shape;8884;p51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1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1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51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8" name="Google Shape;8888;p51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8889" name="Google Shape;8889;p51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1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1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51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51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1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1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51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8897" name="Google Shape;8897;p51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1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1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51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51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1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51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8904" name="Google Shape;8904;p51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1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1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1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1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51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8910" name="Google Shape;8910;p51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1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51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3" name="Google Shape;8913;p51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8914" name="Google Shape;8914;p51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1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1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51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51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1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1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1" name="Google Shape;8921;p51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8922" name="Google Shape;8922;p51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1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1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5" name="Google Shape;8925;p51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8926" name="Google Shape;8926;p51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51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51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1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51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1" name="Google Shape;8931;p51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8932" name="Google Shape;8932;p51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1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51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51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6" name="Google Shape;8936;p51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8937" name="Google Shape;8937;p51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1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51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51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1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2" name="Google Shape;8942;p51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8943" name="Google Shape;8943;p51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1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1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1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1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1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1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0" name="Google Shape;8950;p51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8951" name="Google Shape;8951;p51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1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1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51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51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1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7" name="Google Shape;8957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2" name="Google Shape;8962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36</a:t>
            </a:fld>
            <a:endParaRPr/>
          </a:p>
        </p:txBody>
      </p:sp>
      <p:pic>
        <p:nvPicPr>
          <p:cNvPr id="8963" name="Google Shape;8963;p5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0"/>
          <p:cNvPicPr preferRelativeResize="0"/>
          <p:nvPr/>
        </p:nvPicPr>
        <p:blipFill rotWithShape="1">
          <a:blip r:embed="rId3">
            <a:alphaModFix/>
          </a:blip>
          <a:srcRect t="48596" b="12265"/>
          <a:stretch/>
        </p:blipFill>
        <p:spPr>
          <a:xfrm>
            <a:off x="25" y="1766527"/>
            <a:ext cx="9144000" cy="201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0"/>
          <p:cNvSpPr/>
          <p:nvPr/>
        </p:nvSpPr>
        <p:spPr>
          <a:xfrm>
            <a:off x="25" y="1769925"/>
            <a:ext cx="9144000" cy="2013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5843900" y="481775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1650400" y="481775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3747150" y="481800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>
            <a:spLocks noGrp="1"/>
          </p:cNvSpPr>
          <p:nvPr>
            <p:ph type="ctrTitle" idx="2"/>
          </p:nvPr>
        </p:nvSpPr>
        <p:spPr>
          <a:xfrm>
            <a:off x="17821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7F8F9"/>
                </a:solidFill>
              </a:rPr>
              <a:t>MERCURY</a:t>
            </a:r>
            <a:endParaRPr>
              <a:solidFill>
                <a:srgbClr val="F7F8F9"/>
              </a:solidFill>
            </a:endParaRPr>
          </a:p>
        </p:txBody>
      </p:sp>
      <p:sp>
        <p:nvSpPr>
          <p:cNvPr id="176" name="Google Shape;176;p20"/>
          <p:cNvSpPr txBox="1">
            <a:spLocks noGrp="1"/>
          </p:cNvSpPr>
          <p:nvPr>
            <p:ph type="subTitle" idx="1"/>
          </p:nvPr>
        </p:nvSpPr>
        <p:spPr>
          <a:xfrm>
            <a:off x="17821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F7F8F9"/>
                </a:solidFill>
              </a:rPr>
              <a:t>Mercury is the closest planet to the Sun and the smallest</a:t>
            </a:r>
            <a:endParaRPr sz="1100">
              <a:solidFill>
                <a:srgbClr val="F7F8F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7F8F9"/>
              </a:solidFill>
            </a:endParaRPr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4"/>
          </p:nvPr>
        </p:nvSpPr>
        <p:spPr>
          <a:xfrm>
            <a:off x="387885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F7F8F9"/>
                </a:solidFill>
              </a:rPr>
              <a:t>Despite being red, Mars is a cold plac</a:t>
            </a:r>
            <a:r>
              <a:rPr lang="es" sz="1100"/>
              <a:t>e</a:t>
            </a:r>
            <a:r>
              <a:rPr lang="es" sz="1100">
                <a:solidFill>
                  <a:srgbClr val="F7F8F9"/>
                </a:solidFill>
              </a:rPr>
              <a:t>. It</a:t>
            </a:r>
            <a:r>
              <a:rPr lang="es" sz="1100"/>
              <a:t>’s full of iron oxide dust</a:t>
            </a:r>
            <a:endParaRPr sz="1100">
              <a:solidFill>
                <a:srgbClr val="F7F8F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7F8F9"/>
              </a:solidFill>
            </a:endParaRPr>
          </a:p>
        </p:txBody>
      </p:sp>
      <p:sp>
        <p:nvSpPr>
          <p:cNvPr id="178" name="Google Shape;178;p20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ctrTitle"/>
          </p:nvPr>
        </p:nvSpPr>
        <p:spPr>
          <a:xfrm>
            <a:off x="6704200" y="89600"/>
            <a:ext cx="14976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BACKGROUND</a:t>
            </a:r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ctrTitle" idx="5"/>
          </p:nvPr>
        </p:nvSpPr>
        <p:spPr>
          <a:xfrm>
            <a:off x="59756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6"/>
          </p:nvPr>
        </p:nvSpPr>
        <p:spPr>
          <a:xfrm>
            <a:off x="59756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It’s a gas giant and the biggest planet in our Solar System</a:t>
            </a:r>
            <a:endParaRPr sz="1100"/>
          </a:p>
        </p:txBody>
      </p:sp>
      <p:sp>
        <p:nvSpPr>
          <p:cNvPr id="182" name="Google Shape;182;p20"/>
          <p:cNvSpPr txBox="1">
            <a:spLocks noGrp="1"/>
          </p:cNvSpPr>
          <p:nvPr>
            <p:ph type="ctrTitle" idx="3"/>
          </p:nvPr>
        </p:nvSpPr>
        <p:spPr>
          <a:xfrm>
            <a:off x="387890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5843900" y="3039950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1650400" y="3039950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3747150" y="3039975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 txBox="1">
            <a:spLocks noGrp="1"/>
          </p:cNvSpPr>
          <p:nvPr>
            <p:ph type="ctrTitle" idx="7"/>
          </p:nvPr>
        </p:nvSpPr>
        <p:spPr>
          <a:xfrm>
            <a:off x="17821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subTitle" idx="8"/>
          </p:nvPr>
        </p:nvSpPr>
        <p:spPr>
          <a:xfrm>
            <a:off x="17821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Venus has a beautiful name, but it’s terribly hot</a:t>
            </a:r>
            <a:endParaRPr sz="1100"/>
          </a:p>
        </p:txBody>
      </p:sp>
      <p:sp>
        <p:nvSpPr>
          <p:cNvPr id="188" name="Google Shape;188;p20"/>
          <p:cNvSpPr txBox="1">
            <a:spLocks noGrp="1"/>
          </p:cNvSpPr>
          <p:nvPr>
            <p:ph type="ctrTitle" idx="9"/>
          </p:nvPr>
        </p:nvSpPr>
        <p:spPr>
          <a:xfrm>
            <a:off x="387890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13"/>
          </p:nvPr>
        </p:nvSpPr>
        <p:spPr>
          <a:xfrm>
            <a:off x="387885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Saturn is composed mostly of hydrogen and helium</a:t>
            </a:r>
            <a:endParaRPr sz="1100"/>
          </a:p>
        </p:txBody>
      </p:sp>
      <p:sp>
        <p:nvSpPr>
          <p:cNvPr id="190" name="Google Shape;190;p20"/>
          <p:cNvSpPr txBox="1">
            <a:spLocks noGrp="1"/>
          </p:cNvSpPr>
          <p:nvPr>
            <p:ph type="subTitle" idx="15"/>
          </p:nvPr>
        </p:nvSpPr>
        <p:spPr>
          <a:xfrm>
            <a:off x="59756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Neptune is the fourth-largest planet in our Solar System</a:t>
            </a:r>
            <a:endParaRPr sz="11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ctrTitle" idx="14"/>
          </p:nvPr>
        </p:nvSpPr>
        <p:spPr>
          <a:xfrm>
            <a:off x="59756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21"/>
          <p:cNvGrpSpPr/>
          <p:nvPr/>
        </p:nvGrpSpPr>
        <p:grpSpPr>
          <a:xfrm>
            <a:off x="2297076" y="2073326"/>
            <a:ext cx="4549761" cy="381832"/>
            <a:chOff x="1988626" y="1996064"/>
            <a:chExt cx="4549761" cy="381832"/>
          </a:xfrm>
        </p:grpSpPr>
        <p:grpSp>
          <p:nvGrpSpPr>
            <p:cNvPr id="197" name="Google Shape;197;p21"/>
            <p:cNvGrpSpPr/>
            <p:nvPr/>
          </p:nvGrpSpPr>
          <p:grpSpPr>
            <a:xfrm>
              <a:off x="6224432" y="2066168"/>
              <a:ext cx="313954" cy="311728"/>
              <a:chOff x="890400" y="4399350"/>
              <a:chExt cx="486600" cy="483150"/>
            </a:xfrm>
          </p:grpSpPr>
          <p:sp>
            <p:nvSpPr>
              <p:cNvPr id="198" name="Google Shape;198;p21"/>
              <p:cNvSpPr/>
              <p:nvPr/>
            </p:nvSpPr>
            <p:spPr>
              <a:xfrm>
                <a:off x="1125300" y="4503075"/>
                <a:ext cx="153800" cy="141650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5666" extrusionOk="0">
                    <a:moveTo>
                      <a:pt x="3044" y="1140"/>
                    </a:moveTo>
                    <a:cubicBezTo>
                      <a:pt x="3263" y="1140"/>
                      <a:pt x="3484" y="1182"/>
                      <a:pt x="3694" y="1269"/>
                    </a:cubicBezTo>
                    <a:cubicBezTo>
                      <a:pt x="4328" y="1532"/>
                      <a:pt x="4741" y="2151"/>
                      <a:pt x="4741" y="2836"/>
                    </a:cubicBezTo>
                    <a:cubicBezTo>
                      <a:pt x="4741" y="3525"/>
                      <a:pt x="4328" y="4144"/>
                      <a:pt x="3694" y="4406"/>
                    </a:cubicBezTo>
                    <a:cubicBezTo>
                      <a:pt x="3484" y="4493"/>
                      <a:pt x="3263" y="4536"/>
                      <a:pt x="3044" y="4536"/>
                    </a:cubicBezTo>
                    <a:cubicBezTo>
                      <a:pt x="2602" y="4536"/>
                      <a:pt x="2168" y="4363"/>
                      <a:pt x="1843" y="4038"/>
                    </a:cubicBezTo>
                    <a:cubicBezTo>
                      <a:pt x="1178" y="3377"/>
                      <a:pt x="1178" y="2299"/>
                      <a:pt x="1843" y="1638"/>
                    </a:cubicBezTo>
                    <a:cubicBezTo>
                      <a:pt x="2168" y="1312"/>
                      <a:pt x="2602" y="1140"/>
                      <a:pt x="3044" y="1140"/>
                    </a:cubicBezTo>
                    <a:close/>
                    <a:moveTo>
                      <a:pt x="3043" y="0"/>
                    </a:moveTo>
                    <a:cubicBezTo>
                      <a:pt x="2680" y="0"/>
                      <a:pt x="2313" y="70"/>
                      <a:pt x="1961" y="215"/>
                    </a:cubicBezTo>
                    <a:cubicBezTo>
                      <a:pt x="710" y="732"/>
                      <a:pt x="1" y="2060"/>
                      <a:pt x="264" y="3386"/>
                    </a:cubicBezTo>
                    <a:cubicBezTo>
                      <a:pt x="529" y="4709"/>
                      <a:pt x="1688" y="5666"/>
                      <a:pt x="3038" y="5666"/>
                    </a:cubicBezTo>
                    <a:cubicBezTo>
                      <a:pt x="3040" y="5666"/>
                      <a:pt x="3042" y="5666"/>
                      <a:pt x="3045" y="5666"/>
                    </a:cubicBezTo>
                    <a:cubicBezTo>
                      <a:pt x="3048" y="5666"/>
                      <a:pt x="3052" y="5666"/>
                      <a:pt x="3056" y="5666"/>
                    </a:cubicBezTo>
                    <a:cubicBezTo>
                      <a:pt x="3801" y="5666"/>
                      <a:pt x="4518" y="5367"/>
                      <a:pt x="5046" y="4838"/>
                    </a:cubicBezTo>
                    <a:cubicBezTo>
                      <a:pt x="6004" y="3884"/>
                      <a:pt x="6152" y="2386"/>
                      <a:pt x="5400" y="1260"/>
                    </a:cubicBezTo>
                    <a:cubicBezTo>
                      <a:pt x="4862" y="453"/>
                      <a:pt x="3967" y="0"/>
                      <a:pt x="3043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199" name="Google Shape;199;p21"/>
              <p:cNvSpPr/>
              <p:nvPr/>
            </p:nvSpPr>
            <p:spPr>
              <a:xfrm>
                <a:off x="890400" y="4399350"/>
                <a:ext cx="486600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19464" h="19326" extrusionOk="0">
                    <a:moveTo>
                      <a:pt x="17908" y="1131"/>
                    </a:moveTo>
                    <a:cubicBezTo>
                      <a:pt x="18031" y="1131"/>
                      <a:pt x="18157" y="1132"/>
                      <a:pt x="18283" y="1134"/>
                    </a:cubicBezTo>
                    <a:cubicBezTo>
                      <a:pt x="18301" y="2369"/>
                      <a:pt x="18232" y="3465"/>
                      <a:pt x="18057" y="4449"/>
                    </a:cubicBezTo>
                    <a:cubicBezTo>
                      <a:pt x="16453" y="4223"/>
                      <a:pt x="15191" y="2960"/>
                      <a:pt x="14968" y="1357"/>
                    </a:cubicBezTo>
                    <a:cubicBezTo>
                      <a:pt x="15851" y="1203"/>
                      <a:pt x="16825" y="1131"/>
                      <a:pt x="17908" y="1131"/>
                    </a:cubicBezTo>
                    <a:close/>
                    <a:moveTo>
                      <a:pt x="6462" y="6683"/>
                    </a:moveTo>
                    <a:lnTo>
                      <a:pt x="6462" y="6686"/>
                    </a:lnTo>
                    <a:cubicBezTo>
                      <a:pt x="6003" y="7471"/>
                      <a:pt x="5574" y="8281"/>
                      <a:pt x="5173" y="9066"/>
                    </a:cubicBezTo>
                    <a:lnTo>
                      <a:pt x="2712" y="8839"/>
                    </a:lnTo>
                    <a:cubicBezTo>
                      <a:pt x="3545" y="7571"/>
                      <a:pt x="4952" y="6756"/>
                      <a:pt x="6462" y="6683"/>
                    </a:cubicBezTo>
                    <a:close/>
                    <a:moveTo>
                      <a:pt x="13863" y="1608"/>
                    </a:moveTo>
                    <a:cubicBezTo>
                      <a:pt x="14195" y="3637"/>
                      <a:pt x="15783" y="5225"/>
                      <a:pt x="17809" y="5557"/>
                    </a:cubicBezTo>
                    <a:cubicBezTo>
                      <a:pt x="17347" y="7209"/>
                      <a:pt x="16532" y="8534"/>
                      <a:pt x="15303" y="9718"/>
                    </a:cubicBezTo>
                    <a:cubicBezTo>
                      <a:pt x="13932" y="11043"/>
                      <a:pt x="11825" y="12218"/>
                      <a:pt x="9868" y="13221"/>
                    </a:cubicBezTo>
                    <a:lnTo>
                      <a:pt x="6196" y="9552"/>
                    </a:lnTo>
                    <a:cubicBezTo>
                      <a:pt x="7199" y="7592"/>
                      <a:pt x="8376" y="5485"/>
                      <a:pt x="9699" y="4114"/>
                    </a:cubicBezTo>
                    <a:cubicBezTo>
                      <a:pt x="10886" y="2885"/>
                      <a:pt x="12208" y="2073"/>
                      <a:pt x="13863" y="1608"/>
                    </a:cubicBezTo>
                    <a:close/>
                    <a:moveTo>
                      <a:pt x="5659" y="10612"/>
                    </a:moveTo>
                    <a:lnTo>
                      <a:pt x="8805" y="13758"/>
                    </a:lnTo>
                    <a:lnTo>
                      <a:pt x="8503" y="13909"/>
                    </a:lnTo>
                    <a:cubicBezTo>
                      <a:pt x="8237" y="14039"/>
                      <a:pt x="7984" y="14169"/>
                      <a:pt x="7736" y="14292"/>
                    </a:cubicBezTo>
                    <a:lnTo>
                      <a:pt x="5124" y="11681"/>
                    </a:lnTo>
                    <a:cubicBezTo>
                      <a:pt x="5248" y="11433"/>
                      <a:pt x="5378" y="11179"/>
                      <a:pt x="5508" y="10914"/>
                    </a:cubicBezTo>
                    <a:lnTo>
                      <a:pt x="5659" y="10612"/>
                    </a:lnTo>
                    <a:close/>
                    <a:moveTo>
                      <a:pt x="12658" y="13000"/>
                    </a:moveTo>
                    <a:lnTo>
                      <a:pt x="12658" y="13000"/>
                    </a:lnTo>
                    <a:cubicBezTo>
                      <a:pt x="12567" y="14483"/>
                      <a:pt x="11782" y="15835"/>
                      <a:pt x="10538" y="16651"/>
                    </a:cubicBezTo>
                    <a:lnTo>
                      <a:pt x="10348" y="14247"/>
                    </a:lnTo>
                    <a:cubicBezTo>
                      <a:pt x="11109" y="13858"/>
                      <a:pt x="11894" y="13441"/>
                      <a:pt x="12658" y="13000"/>
                    </a:cubicBezTo>
                    <a:close/>
                    <a:moveTo>
                      <a:pt x="4596" y="12756"/>
                    </a:moveTo>
                    <a:lnTo>
                      <a:pt x="5233" y="13393"/>
                    </a:lnTo>
                    <a:lnTo>
                      <a:pt x="4034" y="14594"/>
                    </a:lnTo>
                    <a:cubicBezTo>
                      <a:pt x="3814" y="14815"/>
                      <a:pt x="3811" y="15174"/>
                      <a:pt x="4034" y="15395"/>
                    </a:cubicBezTo>
                    <a:cubicBezTo>
                      <a:pt x="4145" y="15505"/>
                      <a:pt x="4290" y="15560"/>
                      <a:pt x="4434" y="15560"/>
                    </a:cubicBezTo>
                    <a:cubicBezTo>
                      <a:pt x="4579" y="15560"/>
                      <a:pt x="4724" y="15505"/>
                      <a:pt x="4835" y="15395"/>
                    </a:cubicBezTo>
                    <a:lnTo>
                      <a:pt x="6036" y="14193"/>
                    </a:lnTo>
                    <a:lnTo>
                      <a:pt x="6673" y="14833"/>
                    </a:lnTo>
                    <a:cubicBezTo>
                      <a:pt x="6528" y="15192"/>
                      <a:pt x="6311" y="15521"/>
                      <a:pt x="6036" y="15796"/>
                    </a:cubicBezTo>
                    <a:cubicBezTo>
                      <a:pt x="5387" y="16445"/>
                      <a:pt x="3110" y="17327"/>
                      <a:pt x="1555" y="17864"/>
                    </a:cubicBezTo>
                    <a:cubicBezTo>
                      <a:pt x="2096" y="16312"/>
                      <a:pt x="2984" y="14042"/>
                      <a:pt x="3633" y="13393"/>
                    </a:cubicBezTo>
                    <a:cubicBezTo>
                      <a:pt x="3908" y="13115"/>
                      <a:pt x="4234" y="12900"/>
                      <a:pt x="4596" y="12756"/>
                    </a:cubicBezTo>
                    <a:close/>
                    <a:moveTo>
                      <a:pt x="17939" y="0"/>
                    </a:moveTo>
                    <a:cubicBezTo>
                      <a:pt x="16582" y="0"/>
                      <a:pt x="15371" y="113"/>
                      <a:pt x="14282" y="349"/>
                    </a:cubicBezTo>
                    <a:cubicBezTo>
                      <a:pt x="14258" y="352"/>
                      <a:pt x="14234" y="358"/>
                      <a:pt x="14213" y="364"/>
                    </a:cubicBezTo>
                    <a:cubicBezTo>
                      <a:pt x="12057" y="841"/>
                      <a:pt x="10360" y="1801"/>
                      <a:pt x="8887" y="3329"/>
                    </a:cubicBezTo>
                    <a:cubicBezTo>
                      <a:pt x="8277" y="3960"/>
                      <a:pt x="7703" y="4724"/>
                      <a:pt x="7166" y="5548"/>
                    </a:cubicBezTo>
                    <a:lnTo>
                      <a:pt x="6676" y="5548"/>
                    </a:lnTo>
                    <a:cubicBezTo>
                      <a:pt x="5583" y="5548"/>
                      <a:pt x="4511" y="5856"/>
                      <a:pt x="3584" y="6436"/>
                    </a:cubicBezTo>
                    <a:cubicBezTo>
                      <a:pt x="2658" y="7016"/>
                      <a:pt x="1909" y="7837"/>
                      <a:pt x="1420" y="8815"/>
                    </a:cubicBezTo>
                    <a:lnTo>
                      <a:pt x="1284" y="9084"/>
                    </a:lnTo>
                    <a:cubicBezTo>
                      <a:pt x="1096" y="9458"/>
                      <a:pt x="1368" y="9902"/>
                      <a:pt x="1791" y="9905"/>
                    </a:cubicBezTo>
                    <a:lnTo>
                      <a:pt x="1948" y="9905"/>
                    </a:lnTo>
                    <a:lnTo>
                      <a:pt x="4623" y="10153"/>
                    </a:lnTo>
                    <a:cubicBezTo>
                      <a:pt x="4581" y="10237"/>
                      <a:pt x="4539" y="10322"/>
                      <a:pt x="4496" y="10409"/>
                    </a:cubicBezTo>
                    <a:cubicBezTo>
                      <a:pt x="4297" y="10802"/>
                      <a:pt x="4113" y="11176"/>
                      <a:pt x="3929" y="11533"/>
                    </a:cubicBezTo>
                    <a:cubicBezTo>
                      <a:pt x="3880" y="11626"/>
                      <a:pt x="3859" y="11732"/>
                      <a:pt x="3868" y="11838"/>
                    </a:cubicBezTo>
                    <a:cubicBezTo>
                      <a:pt x="3485" y="12031"/>
                      <a:pt x="3135" y="12287"/>
                      <a:pt x="2833" y="12592"/>
                    </a:cubicBezTo>
                    <a:cubicBezTo>
                      <a:pt x="1664" y="13761"/>
                      <a:pt x="275" y="18097"/>
                      <a:pt x="121" y="18586"/>
                    </a:cubicBezTo>
                    <a:cubicBezTo>
                      <a:pt x="1" y="18966"/>
                      <a:pt x="294" y="19325"/>
                      <a:pt x="657" y="19325"/>
                    </a:cubicBezTo>
                    <a:cubicBezTo>
                      <a:pt x="713" y="19325"/>
                      <a:pt x="770" y="19317"/>
                      <a:pt x="828" y="19299"/>
                    </a:cubicBezTo>
                    <a:cubicBezTo>
                      <a:pt x="1320" y="19145"/>
                      <a:pt x="5665" y="17765"/>
                      <a:pt x="6836" y="16593"/>
                    </a:cubicBezTo>
                    <a:cubicBezTo>
                      <a:pt x="7144" y="16288"/>
                      <a:pt x="7398" y="15935"/>
                      <a:pt x="7594" y="15549"/>
                    </a:cubicBezTo>
                    <a:lnTo>
                      <a:pt x="7628" y="15549"/>
                    </a:lnTo>
                    <a:cubicBezTo>
                      <a:pt x="7715" y="15549"/>
                      <a:pt x="7806" y="15527"/>
                      <a:pt x="7884" y="15485"/>
                    </a:cubicBezTo>
                    <a:cubicBezTo>
                      <a:pt x="8240" y="15304"/>
                      <a:pt x="8615" y="15117"/>
                      <a:pt x="9010" y="14920"/>
                    </a:cubicBezTo>
                    <a:lnTo>
                      <a:pt x="9255" y="14797"/>
                    </a:lnTo>
                    <a:lnTo>
                      <a:pt x="9463" y="17418"/>
                    </a:lnTo>
                    <a:lnTo>
                      <a:pt x="9463" y="17578"/>
                    </a:lnTo>
                    <a:cubicBezTo>
                      <a:pt x="9463" y="17906"/>
                      <a:pt x="9732" y="18144"/>
                      <a:pt x="10028" y="18144"/>
                    </a:cubicBezTo>
                    <a:cubicBezTo>
                      <a:pt x="10113" y="18144"/>
                      <a:pt x="10201" y="18124"/>
                      <a:pt x="10285" y="18082"/>
                    </a:cubicBezTo>
                    <a:lnTo>
                      <a:pt x="10553" y="17946"/>
                    </a:lnTo>
                    <a:cubicBezTo>
                      <a:pt x="12543" y="16950"/>
                      <a:pt x="13802" y="14914"/>
                      <a:pt x="13799" y="12689"/>
                    </a:cubicBezTo>
                    <a:lnTo>
                      <a:pt x="13799" y="12303"/>
                    </a:lnTo>
                    <a:cubicBezTo>
                      <a:pt x="14654" y="11750"/>
                      <a:pt x="15442" y="11161"/>
                      <a:pt x="16091" y="10536"/>
                    </a:cubicBezTo>
                    <a:cubicBezTo>
                      <a:pt x="17619" y="9060"/>
                      <a:pt x="18582" y="7366"/>
                      <a:pt x="19059" y="5207"/>
                    </a:cubicBezTo>
                    <a:cubicBezTo>
                      <a:pt x="19065" y="5186"/>
                      <a:pt x="19068" y="5165"/>
                      <a:pt x="19071" y="5140"/>
                    </a:cubicBezTo>
                    <a:cubicBezTo>
                      <a:pt x="19361" y="3809"/>
                      <a:pt x="19464" y="2302"/>
                      <a:pt x="19403" y="563"/>
                    </a:cubicBezTo>
                    <a:cubicBezTo>
                      <a:pt x="19394" y="264"/>
                      <a:pt x="19156" y="25"/>
                      <a:pt x="18857" y="16"/>
                    </a:cubicBezTo>
                    <a:cubicBezTo>
                      <a:pt x="18544" y="6"/>
                      <a:pt x="18238" y="0"/>
                      <a:pt x="17939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00" name="Google Shape;200;p21"/>
              <p:cNvSpPr/>
              <p:nvPr/>
            </p:nvSpPr>
            <p:spPr>
              <a:xfrm>
                <a:off x="1106975" y="4639875"/>
                <a:ext cx="28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133" extrusionOk="0">
                    <a:moveTo>
                      <a:pt x="565" y="0"/>
                    </a:moveTo>
                    <a:cubicBezTo>
                      <a:pt x="254" y="0"/>
                      <a:pt x="0" y="254"/>
                      <a:pt x="0" y="568"/>
                    </a:cubicBezTo>
                    <a:cubicBezTo>
                      <a:pt x="0" y="879"/>
                      <a:pt x="254" y="1133"/>
                      <a:pt x="565" y="1133"/>
                    </a:cubicBezTo>
                    <a:cubicBezTo>
                      <a:pt x="879" y="1133"/>
                      <a:pt x="1132" y="879"/>
                      <a:pt x="1132" y="568"/>
                    </a:cubicBezTo>
                    <a:cubicBezTo>
                      <a:pt x="1132" y="254"/>
                      <a:pt x="879" y="0"/>
                      <a:pt x="565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201" name="Google Shape;201;p21"/>
            <p:cNvSpPr/>
            <p:nvPr/>
          </p:nvSpPr>
          <p:spPr>
            <a:xfrm>
              <a:off x="4128795" y="2066177"/>
              <a:ext cx="311712" cy="237401"/>
            </a:xfrm>
            <a:custGeom>
              <a:avLst/>
              <a:gdLst/>
              <a:ahLst/>
              <a:cxnLst/>
              <a:rect l="l" t="t" r="r" b="b"/>
              <a:pathLst>
                <a:path w="19325" h="14718" extrusionOk="0">
                  <a:moveTo>
                    <a:pt x="14192" y="1133"/>
                  </a:moveTo>
                  <a:cubicBezTo>
                    <a:pt x="14974" y="1133"/>
                    <a:pt x="15520" y="1906"/>
                    <a:pt x="15261" y="2643"/>
                  </a:cubicBezTo>
                  <a:cubicBezTo>
                    <a:pt x="15131" y="3008"/>
                    <a:pt x="15403" y="3395"/>
                    <a:pt x="15792" y="3398"/>
                  </a:cubicBezTo>
                  <a:lnTo>
                    <a:pt x="17628" y="3398"/>
                  </a:lnTo>
                  <a:cubicBezTo>
                    <a:pt x="17939" y="3398"/>
                    <a:pt x="18193" y="3648"/>
                    <a:pt x="18193" y="3962"/>
                  </a:cubicBezTo>
                  <a:lnTo>
                    <a:pt x="18193" y="10756"/>
                  </a:lnTo>
                  <a:cubicBezTo>
                    <a:pt x="18193" y="11070"/>
                    <a:pt x="17939" y="11324"/>
                    <a:pt x="17628" y="11324"/>
                  </a:cubicBezTo>
                  <a:lnTo>
                    <a:pt x="10230" y="11324"/>
                  </a:lnTo>
                  <a:lnTo>
                    <a:pt x="10230" y="9624"/>
                  </a:lnTo>
                  <a:cubicBezTo>
                    <a:pt x="11480" y="9624"/>
                    <a:pt x="12492" y="8609"/>
                    <a:pt x="12492" y="7359"/>
                  </a:cubicBezTo>
                  <a:cubicBezTo>
                    <a:pt x="12492" y="6109"/>
                    <a:pt x="11480" y="5095"/>
                    <a:pt x="10230" y="5095"/>
                  </a:cubicBezTo>
                  <a:lnTo>
                    <a:pt x="10230" y="3398"/>
                  </a:lnTo>
                  <a:lnTo>
                    <a:pt x="12592" y="3398"/>
                  </a:lnTo>
                  <a:cubicBezTo>
                    <a:pt x="12981" y="3395"/>
                    <a:pt x="13253" y="3008"/>
                    <a:pt x="13123" y="2643"/>
                  </a:cubicBezTo>
                  <a:cubicBezTo>
                    <a:pt x="12863" y="1906"/>
                    <a:pt x="13410" y="1133"/>
                    <a:pt x="14192" y="1133"/>
                  </a:cubicBezTo>
                  <a:close/>
                  <a:moveTo>
                    <a:pt x="9098" y="3398"/>
                  </a:moveTo>
                  <a:lnTo>
                    <a:pt x="9098" y="5759"/>
                  </a:lnTo>
                  <a:cubicBezTo>
                    <a:pt x="9098" y="6082"/>
                    <a:pt x="9363" y="6323"/>
                    <a:pt x="9663" y="6323"/>
                  </a:cubicBezTo>
                  <a:cubicBezTo>
                    <a:pt x="9726" y="6323"/>
                    <a:pt x="9790" y="6313"/>
                    <a:pt x="9853" y="6290"/>
                  </a:cubicBezTo>
                  <a:cubicBezTo>
                    <a:pt x="9979" y="6247"/>
                    <a:pt x="10105" y="6226"/>
                    <a:pt x="10229" y="6226"/>
                  </a:cubicBezTo>
                  <a:cubicBezTo>
                    <a:pt x="10828" y="6226"/>
                    <a:pt x="11357" y="6708"/>
                    <a:pt x="11360" y="7353"/>
                  </a:cubicBezTo>
                  <a:cubicBezTo>
                    <a:pt x="11362" y="8003"/>
                    <a:pt x="10832" y="8493"/>
                    <a:pt x="10229" y="8493"/>
                  </a:cubicBezTo>
                  <a:cubicBezTo>
                    <a:pt x="10108" y="8493"/>
                    <a:pt x="9985" y="8473"/>
                    <a:pt x="9862" y="8431"/>
                  </a:cubicBezTo>
                  <a:cubicBezTo>
                    <a:pt x="9829" y="8419"/>
                    <a:pt x="9796" y="8410"/>
                    <a:pt x="9759" y="8404"/>
                  </a:cubicBezTo>
                  <a:cubicBezTo>
                    <a:pt x="9726" y="8398"/>
                    <a:pt x="9692" y="8395"/>
                    <a:pt x="9659" y="8395"/>
                  </a:cubicBezTo>
                  <a:cubicBezTo>
                    <a:pt x="9350" y="8395"/>
                    <a:pt x="9090" y="8653"/>
                    <a:pt x="9098" y="8975"/>
                  </a:cubicBezTo>
                  <a:lnTo>
                    <a:pt x="9098" y="11324"/>
                  </a:lnTo>
                  <a:lnTo>
                    <a:pt x="6737" y="11324"/>
                  </a:lnTo>
                  <a:cubicBezTo>
                    <a:pt x="6344" y="11324"/>
                    <a:pt x="6073" y="11710"/>
                    <a:pt x="6202" y="12079"/>
                  </a:cubicBezTo>
                  <a:cubicBezTo>
                    <a:pt x="6462" y="12813"/>
                    <a:pt x="5916" y="13585"/>
                    <a:pt x="5134" y="13585"/>
                  </a:cubicBezTo>
                  <a:cubicBezTo>
                    <a:pt x="4352" y="13585"/>
                    <a:pt x="3805" y="12813"/>
                    <a:pt x="4065" y="12079"/>
                  </a:cubicBezTo>
                  <a:cubicBezTo>
                    <a:pt x="4195" y="11710"/>
                    <a:pt x="3923" y="11324"/>
                    <a:pt x="3533" y="11324"/>
                  </a:cubicBezTo>
                  <a:lnTo>
                    <a:pt x="1700" y="11324"/>
                  </a:lnTo>
                  <a:cubicBezTo>
                    <a:pt x="1386" y="11324"/>
                    <a:pt x="1133" y="11070"/>
                    <a:pt x="1133" y="10756"/>
                  </a:cubicBezTo>
                  <a:lnTo>
                    <a:pt x="1133" y="3962"/>
                  </a:lnTo>
                  <a:cubicBezTo>
                    <a:pt x="1133" y="3648"/>
                    <a:pt x="1386" y="3398"/>
                    <a:pt x="1700" y="3398"/>
                  </a:cubicBezTo>
                  <a:lnTo>
                    <a:pt x="2941" y="3398"/>
                  </a:lnTo>
                  <a:cubicBezTo>
                    <a:pt x="2570" y="4829"/>
                    <a:pt x="3654" y="6227"/>
                    <a:pt x="5134" y="6227"/>
                  </a:cubicBezTo>
                  <a:cubicBezTo>
                    <a:pt x="6613" y="6227"/>
                    <a:pt x="7697" y="4829"/>
                    <a:pt x="7326" y="3398"/>
                  </a:cubicBezTo>
                  <a:close/>
                  <a:moveTo>
                    <a:pt x="14192" y="1"/>
                  </a:moveTo>
                  <a:cubicBezTo>
                    <a:pt x="12942" y="1"/>
                    <a:pt x="11927" y="1012"/>
                    <a:pt x="11927" y="2266"/>
                  </a:cubicBezTo>
                  <a:lnTo>
                    <a:pt x="6399" y="2266"/>
                  </a:lnTo>
                  <a:cubicBezTo>
                    <a:pt x="5910" y="2266"/>
                    <a:pt x="5650" y="2842"/>
                    <a:pt x="5979" y="3208"/>
                  </a:cubicBezTo>
                  <a:cubicBezTo>
                    <a:pt x="6631" y="3938"/>
                    <a:pt x="6112" y="5095"/>
                    <a:pt x="5134" y="5095"/>
                  </a:cubicBezTo>
                  <a:cubicBezTo>
                    <a:pt x="4155" y="5095"/>
                    <a:pt x="3636" y="3938"/>
                    <a:pt x="4291" y="3208"/>
                  </a:cubicBezTo>
                  <a:cubicBezTo>
                    <a:pt x="4617" y="2842"/>
                    <a:pt x="4358" y="2266"/>
                    <a:pt x="3868" y="2266"/>
                  </a:cubicBezTo>
                  <a:lnTo>
                    <a:pt x="1700" y="2266"/>
                  </a:lnTo>
                  <a:cubicBezTo>
                    <a:pt x="761" y="2266"/>
                    <a:pt x="1" y="3023"/>
                    <a:pt x="1" y="3962"/>
                  </a:cubicBezTo>
                  <a:lnTo>
                    <a:pt x="1" y="10756"/>
                  </a:lnTo>
                  <a:cubicBezTo>
                    <a:pt x="1" y="11695"/>
                    <a:pt x="761" y="12453"/>
                    <a:pt x="1700" y="12456"/>
                  </a:cubicBezTo>
                  <a:lnTo>
                    <a:pt x="2869" y="12456"/>
                  </a:lnTo>
                  <a:cubicBezTo>
                    <a:pt x="2869" y="13706"/>
                    <a:pt x="3884" y="14718"/>
                    <a:pt x="5134" y="14718"/>
                  </a:cubicBezTo>
                  <a:cubicBezTo>
                    <a:pt x="6384" y="14718"/>
                    <a:pt x="7398" y="13706"/>
                    <a:pt x="7398" y="12456"/>
                  </a:cubicBezTo>
                  <a:lnTo>
                    <a:pt x="17628" y="12456"/>
                  </a:lnTo>
                  <a:cubicBezTo>
                    <a:pt x="18564" y="12453"/>
                    <a:pt x="19325" y="11695"/>
                    <a:pt x="19325" y="10756"/>
                  </a:cubicBezTo>
                  <a:lnTo>
                    <a:pt x="19325" y="3962"/>
                  </a:lnTo>
                  <a:cubicBezTo>
                    <a:pt x="19325" y="3023"/>
                    <a:pt x="18564" y="2266"/>
                    <a:pt x="17628" y="2266"/>
                  </a:cubicBezTo>
                  <a:lnTo>
                    <a:pt x="16457" y="2266"/>
                  </a:lnTo>
                  <a:cubicBezTo>
                    <a:pt x="16457" y="1012"/>
                    <a:pt x="15442" y="1"/>
                    <a:pt x="14192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grpSp>
          <p:nvGrpSpPr>
            <p:cNvPr id="202" name="Google Shape;202;p21"/>
            <p:cNvGrpSpPr/>
            <p:nvPr/>
          </p:nvGrpSpPr>
          <p:grpSpPr>
            <a:xfrm>
              <a:off x="1988626" y="1996064"/>
              <a:ext cx="311712" cy="311712"/>
              <a:chOff x="892750" y="4993750"/>
              <a:chExt cx="483125" cy="483125"/>
            </a:xfrm>
          </p:grpSpPr>
          <p:sp>
            <p:nvSpPr>
              <p:cNvPr id="203" name="Google Shape;203;p21"/>
              <p:cNvSpPr/>
              <p:nvPr/>
            </p:nvSpPr>
            <p:spPr>
              <a:xfrm>
                <a:off x="89275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5" y="17352"/>
                      <a:pt x="11823" y="18193"/>
                      <a:pt x="9662" y="18193"/>
                    </a:cubicBezTo>
                    <a:cubicBezTo>
                      <a:pt x="7501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1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6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6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4" y="12208"/>
                      <a:pt x="19324" y="9663"/>
                    </a:cubicBezTo>
                    <a:cubicBezTo>
                      <a:pt x="19324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04" name="Google Shape;204;p21"/>
              <p:cNvSpPr/>
              <p:nvPr/>
            </p:nvSpPr>
            <p:spPr>
              <a:xfrm>
                <a:off x="1021000" y="5052250"/>
                <a:ext cx="230775" cy="253450"/>
              </a:xfrm>
              <a:custGeom>
                <a:avLst/>
                <a:gdLst/>
                <a:ahLst/>
                <a:cxnLst/>
                <a:rect l="l" t="t" r="r" b="b"/>
                <a:pathLst>
                  <a:path w="9231" h="10138" extrusionOk="0">
                    <a:moveTo>
                      <a:pt x="4532" y="1133"/>
                    </a:moveTo>
                    <a:cubicBezTo>
                      <a:pt x="5450" y="1133"/>
                      <a:pt x="6326" y="1483"/>
                      <a:pt x="6936" y="2090"/>
                    </a:cubicBezTo>
                    <a:cubicBezTo>
                      <a:pt x="8261" y="3419"/>
                      <a:pt x="8261" y="5568"/>
                      <a:pt x="6936" y="6894"/>
                    </a:cubicBezTo>
                    <a:lnTo>
                      <a:pt x="6933" y="6894"/>
                    </a:lnTo>
                    <a:cubicBezTo>
                      <a:pt x="6688" y="7142"/>
                      <a:pt x="6404" y="7347"/>
                      <a:pt x="6096" y="7510"/>
                    </a:cubicBezTo>
                    <a:cubicBezTo>
                      <a:pt x="5595" y="7767"/>
                      <a:pt x="5275" y="8135"/>
                      <a:pt x="5154" y="8600"/>
                    </a:cubicBezTo>
                    <a:cubicBezTo>
                      <a:pt x="5079" y="8842"/>
                      <a:pt x="4856" y="9000"/>
                      <a:pt x="4614" y="9000"/>
                    </a:cubicBezTo>
                    <a:cubicBezTo>
                      <a:pt x="4566" y="9000"/>
                      <a:pt x="4517" y="8993"/>
                      <a:pt x="4469" y="8980"/>
                    </a:cubicBezTo>
                    <a:cubicBezTo>
                      <a:pt x="4176" y="8905"/>
                      <a:pt x="3995" y="8612"/>
                      <a:pt x="4058" y="8316"/>
                    </a:cubicBezTo>
                    <a:cubicBezTo>
                      <a:pt x="4254" y="7534"/>
                      <a:pt x="4765" y="6924"/>
                      <a:pt x="5574" y="6504"/>
                    </a:cubicBezTo>
                    <a:cubicBezTo>
                      <a:pt x="6936" y="5801"/>
                      <a:pt x="7220" y="3974"/>
                      <a:pt x="6136" y="2890"/>
                    </a:cubicBezTo>
                    <a:cubicBezTo>
                      <a:pt x="5690" y="2458"/>
                      <a:pt x="5113" y="2243"/>
                      <a:pt x="4535" y="2243"/>
                    </a:cubicBezTo>
                    <a:cubicBezTo>
                      <a:pt x="3958" y="2243"/>
                      <a:pt x="3380" y="2458"/>
                      <a:pt x="2935" y="2890"/>
                    </a:cubicBezTo>
                    <a:cubicBezTo>
                      <a:pt x="2506" y="3313"/>
                      <a:pt x="2268" y="3890"/>
                      <a:pt x="2268" y="4494"/>
                    </a:cubicBezTo>
                    <a:cubicBezTo>
                      <a:pt x="2268" y="4805"/>
                      <a:pt x="2014" y="5058"/>
                      <a:pt x="1703" y="5058"/>
                    </a:cubicBezTo>
                    <a:cubicBezTo>
                      <a:pt x="1389" y="5058"/>
                      <a:pt x="1135" y="4805"/>
                      <a:pt x="1135" y="4494"/>
                    </a:cubicBezTo>
                    <a:cubicBezTo>
                      <a:pt x="1132" y="3591"/>
                      <a:pt x="1492" y="2724"/>
                      <a:pt x="2132" y="2090"/>
                    </a:cubicBezTo>
                    <a:cubicBezTo>
                      <a:pt x="2739" y="1483"/>
                      <a:pt x="3614" y="1133"/>
                      <a:pt x="4532" y="1133"/>
                    </a:cubicBezTo>
                    <a:close/>
                    <a:moveTo>
                      <a:pt x="4532" y="1"/>
                    </a:moveTo>
                    <a:cubicBezTo>
                      <a:pt x="3315" y="1"/>
                      <a:pt x="2150" y="469"/>
                      <a:pt x="1332" y="1290"/>
                    </a:cubicBezTo>
                    <a:cubicBezTo>
                      <a:pt x="477" y="2135"/>
                      <a:pt x="0" y="3289"/>
                      <a:pt x="3" y="4494"/>
                    </a:cubicBezTo>
                    <a:cubicBezTo>
                      <a:pt x="3" y="5430"/>
                      <a:pt x="764" y="6190"/>
                      <a:pt x="1703" y="6190"/>
                    </a:cubicBezTo>
                    <a:cubicBezTo>
                      <a:pt x="2639" y="6190"/>
                      <a:pt x="3400" y="5430"/>
                      <a:pt x="3400" y="4494"/>
                    </a:cubicBezTo>
                    <a:cubicBezTo>
                      <a:pt x="3400" y="3830"/>
                      <a:pt x="3944" y="3358"/>
                      <a:pt x="4535" y="3358"/>
                    </a:cubicBezTo>
                    <a:cubicBezTo>
                      <a:pt x="4731" y="3358"/>
                      <a:pt x="4933" y="3410"/>
                      <a:pt x="5121" y="3524"/>
                    </a:cubicBezTo>
                    <a:cubicBezTo>
                      <a:pt x="5876" y="3986"/>
                      <a:pt x="5837" y="5094"/>
                      <a:pt x="5052" y="5499"/>
                    </a:cubicBezTo>
                    <a:cubicBezTo>
                      <a:pt x="3959" y="6064"/>
                      <a:pt x="3234" y="6945"/>
                      <a:pt x="2959" y="8041"/>
                    </a:cubicBezTo>
                    <a:cubicBezTo>
                      <a:pt x="2742" y="8941"/>
                      <a:pt x="3288" y="9850"/>
                      <a:pt x="4185" y="10083"/>
                    </a:cubicBezTo>
                    <a:cubicBezTo>
                      <a:pt x="4327" y="10119"/>
                      <a:pt x="4470" y="10137"/>
                      <a:pt x="4611" y="10137"/>
                    </a:cubicBezTo>
                    <a:cubicBezTo>
                      <a:pt x="5356" y="10137"/>
                      <a:pt x="6039" y="9642"/>
                      <a:pt x="6247" y="8893"/>
                    </a:cubicBezTo>
                    <a:cubicBezTo>
                      <a:pt x="6262" y="8832"/>
                      <a:pt x="6305" y="8675"/>
                      <a:pt x="6616" y="8515"/>
                    </a:cubicBezTo>
                    <a:cubicBezTo>
                      <a:pt x="7899" y="7851"/>
                      <a:pt x="8787" y="6613"/>
                      <a:pt x="9007" y="5188"/>
                    </a:cubicBezTo>
                    <a:cubicBezTo>
                      <a:pt x="9230" y="3760"/>
                      <a:pt x="8756" y="2313"/>
                      <a:pt x="7736" y="1290"/>
                    </a:cubicBezTo>
                    <a:cubicBezTo>
                      <a:pt x="6918" y="472"/>
                      <a:pt x="5749" y="1"/>
                      <a:pt x="4532" y="1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05" name="Google Shape;205;p21"/>
              <p:cNvSpPr/>
              <p:nvPr/>
            </p:nvSpPr>
            <p:spPr>
              <a:xfrm>
                <a:off x="1088475" y="5334425"/>
                <a:ext cx="88350" cy="84925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7" extrusionOk="0">
                    <a:moveTo>
                      <a:pt x="1829" y="1129"/>
                    </a:moveTo>
                    <a:cubicBezTo>
                      <a:pt x="2121" y="1129"/>
                      <a:pt x="2401" y="1356"/>
                      <a:pt x="2401" y="1697"/>
                    </a:cubicBezTo>
                    <a:cubicBezTo>
                      <a:pt x="2401" y="2011"/>
                      <a:pt x="2147" y="2265"/>
                      <a:pt x="1833" y="2265"/>
                    </a:cubicBezTo>
                    <a:cubicBezTo>
                      <a:pt x="1329" y="2265"/>
                      <a:pt x="1075" y="1655"/>
                      <a:pt x="1432" y="1296"/>
                    </a:cubicBezTo>
                    <a:cubicBezTo>
                      <a:pt x="1548" y="1181"/>
                      <a:pt x="1690" y="1129"/>
                      <a:pt x="1829" y="1129"/>
                    </a:cubicBezTo>
                    <a:close/>
                    <a:moveTo>
                      <a:pt x="1833" y="0"/>
                    </a:moveTo>
                    <a:cubicBezTo>
                      <a:pt x="1145" y="0"/>
                      <a:pt x="526" y="414"/>
                      <a:pt x="263" y="1048"/>
                    </a:cubicBezTo>
                    <a:cubicBezTo>
                      <a:pt x="0" y="1682"/>
                      <a:pt x="145" y="2413"/>
                      <a:pt x="631" y="2899"/>
                    </a:cubicBezTo>
                    <a:cubicBezTo>
                      <a:pt x="957" y="3224"/>
                      <a:pt x="1391" y="3397"/>
                      <a:pt x="1833" y="3397"/>
                    </a:cubicBezTo>
                    <a:cubicBezTo>
                      <a:pt x="2052" y="3397"/>
                      <a:pt x="2272" y="3354"/>
                      <a:pt x="2482" y="3267"/>
                    </a:cubicBezTo>
                    <a:cubicBezTo>
                      <a:pt x="3116" y="3005"/>
                      <a:pt x="3533" y="2386"/>
                      <a:pt x="3533" y="1697"/>
                    </a:cubicBezTo>
                    <a:cubicBezTo>
                      <a:pt x="3530" y="758"/>
                      <a:pt x="2772" y="0"/>
                      <a:pt x="1833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</p:grp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BENEFITS</a:t>
            </a:r>
            <a:endParaRPr dirty="0"/>
          </a:p>
        </p:txBody>
      </p:sp>
      <p:sp>
        <p:nvSpPr>
          <p:cNvPr id="208" name="Google Shape;208;p21"/>
          <p:cNvSpPr txBox="1">
            <a:spLocks noGrp="1"/>
          </p:cNvSpPr>
          <p:nvPr>
            <p:ph type="ctrTitle" idx="2"/>
          </p:nvPr>
        </p:nvSpPr>
        <p:spPr>
          <a:xfrm>
            <a:off x="3884735" y="2800553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Cost </a:t>
            </a:r>
            <a:br>
              <a:rPr lang="es" dirty="0"/>
            </a:br>
            <a:r>
              <a:rPr lang="es" dirty="0"/>
              <a:t>Savings</a:t>
            </a:r>
            <a:endParaRPr dirty="0"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1"/>
          </p:nvPr>
        </p:nvSpPr>
        <p:spPr>
          <a:xfrm>
            <a:off x="1679775" y="3311203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</a:t>
            </a:r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ctrTitle" idx="3"/>
          </p:nvPr>
        </p:nvSpPr>
        <p:spPr>
          <a:xfrm>
            <a:off x="1792079" y="2740506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Patient </a:t>
            </a:r>
            <a:br>
              <a:rPr lang="es" dirty="0"/>
            </a:br>
            <a:r>
              <a:rPr lang="es" dirty="0"/>
              <a:t>Comfort</a:t>
            </a:r>
            <a:endParaRPr dirty="0"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4"/>
          </p:nvPr>
        </p:nvSpPr>
        <p:spPr>
          <a:xfrm>
            <a:off x="3776525" y="3311203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Venus has a beautiful name and is the second planet from the Sun. It’s terribly hot and its atmosphere is poisonous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ctrTitle" idx="5"/>
          </p:nvPr>
        </p:nvSpPr>
        <p:spPr>
          <a:xfrm>
            <a:off x="5982675" y="2800553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Increased Efficiency</a:t>
            </a:r>
            <a:endParaRPr dirty="0"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6"/>
          </p:nvPr>
        </p:nvSpPr>
        <p:spPr>
          <a:xfrm>
            <a:off x="5873275" y="3311203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 is a gas giant and the biggest planet in our Solar System. It’s the fourth-brightest object in the sky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/>
          <p:nvPr/>
        </p:nvSpPr>
        <p:spPr>
          <a:xfrm>
            <a:off x="5008818" y="2267878"/>
            <a:ext cx="1213371" cy="1401284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19" y="0"/>
                </a:moveTo>
                <a:lnTo>
                  <a:pt x="0" y="15965"/>
                </a:lnTo>
                <a:lnTo>
                  <a:pt x="0" y="47874"/>
                </a:lnTo>
                <a:lnTo>
                  <a:pt x="27619" y="63817"/>
                </a:lnTo>
                <a:lnTo>
                  <a:pt x="55259" y="47874"/>
                </a:lnTo>
                <a:lnTo>
                  <a:pt x="55259" y="15965"/>
                </a:lnTo>
                <a:lnTo>
                  <a:pt x="27619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2"/>
          <p:cNvSpPr/>
          <p:nvPr/>
        </p:nvSpPr>
        <p:spPr>
          <a:xfrm>
            <a:off x="4348139" y="3393485"/>
            <a:ext cx="1213855" cy="1401284"/>
          </a:xfrm>
          <a:custGeom>
            <a:avLst/>
            <a:gdLst/>
            <a:ahLst/>
            <a:cxnLst/>
            <a:rect l="l" t="t" r="r" b="b"/>
            <a:pathLst>
              <a:path w="55282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3"/>
                </a:lnTo>
                <a:lnTo>
                  <a:pt x="27641" y="63817"/>
                </a:lnTo>
                <a:lnTo>
                  <a:pt x="55281" y="47873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2"/>
          <p:cNvSpPr/>
          <p:nvPr/>
        </p:nvSpPr>
        <p:spPr>
          <a:xfrm>
            <a:off x="3021774" y="1119303"/>
            <a:ext cx="1213371" cy="1401284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20" y="0"/>
                </a:moveTo>
                <a:lnTo>
                  <a:pt x="0" y="15965"/>
                </a:lnTo>
                <a:lnTo>
                  <a:pt x="0" y="47874"/>
                </a:lnTo>
                <a:lnTo>
                  <a:pt x="27620" y="63817"/>
                </a:lnTo>
                <a:lnTo>
                  <a:pt x="55260" y="47874"/>
                </a:lnTo>
                <a:lnTo>
                  <a:pt x="55260" y="15965"/>
                </a:lnTo>
                <a:lnTo>
                  <a:pt x="27620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"/>
          <p:cNvSpPr/>
          <p:nvPr/>
        </p:nvSpPr>
        <p:spPr>
          <a:xfrm>
            <a:off x="3027285" y="3393485"/>
            <a:ext cx="1213833" cy="1401284"/>
          </a:xfrm>
          <a:custGeom>
            <a:avLst/>
            <a:gdLst/>
            <a:ahLst/>
            <a:cxnLst/>
            <a:rect l="l" t="t" r="r" b="b"/>
            <a:pathLst>
              <a:path w="55281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3"/>
                </a:lnTo>
                <a:lnTo>
                  <a:pt x="27641" y="63817"/>
                </a:lnTo>
                <a:lnTo>
                  <a:pt x="55281" y="47873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2"/>
          <p:cNvSpPr/>
          <p:nvPr/>
        </p:nvSpPr>
        <p:spPr>
          <a:xfrm>
            <a:off x="2362939" y="2267878"/>
            <a:ext cx="1213855" cy="1401284"/>
          </a:xfrm>
          <a:custGeom>
            <a:avLst/>
            <a:gdLst/>
            <a:ahLst/>
            <a:cxnLst/>
            <a:rect l="l" t="t" r="r" b="b"/>
            <a:pathLst>
              <a:path w="55282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4"/>
                </a:lnTo>
                <a:lnTo>
                  <a:pt x="27641" y="63817"/>
                </a:lnTo>
                <a:lnTo>
                  <a:pt x="55281" y="47874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4348139" y="1119303"/>
            <a:ext cx="1213855" cy="1401284"/>
          </a:xfrm>
          <a:custGeom>
            <a:avLst/>
            <a:gdLst/>
            <a:ahLst/>
            <a:cxnLst/>
            <a:rect l="l" t="t" r="r" b="b"/>
            <a:pathLst>
              <a:path w="55282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4"/>
                </a:lnTo>
                <a:lnTo>
                  <a:pt x="27641" y="63817"/>
                </a:lnTo>
                <a:lnTo>
                  <a:pt x="55281" y="47874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4" name="Google Shape;224;p22"/>
          <p:cNvCxnSpPr/>
          <p:nvPr/>
        </p:nvCxnSpPr>
        <p:spPr>
          <a:xfrm>
            <a:off x="1579863" y="1835575"/>
            <a:ext cx="1513200" cy="0"/>
          </a:xfrm>
          <a:prstGeom prst="straightConnector1">
            <a:avLst/>
          </a:prstGeom>
          <a:noFill/>
          <a:ln w="19050" cap="flat" cmpd="sng">
            <a:solidFill>
              <a:srgbClr val="58A3B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5" name="Google Shape;225;p22"/>
          <p:cNvCxnSpPr/>
          <p:nvPr/>
        </p:nvCxnSpPr>
        <p:spPr>
          <a:xfrm>
            <a:off x="6165888" y="2797900"/>
            <a:ext cx="1181400" cy="6600"/>
          </a:xfrm>
          <a:prstGeom prst="straightConnector1">
            <a:avLst/>
          </a:prstGeom>
          <a:noFill/>
          <a:ln w="19050" cap="flat" cmpd="sng">
            <a:solidFill>
              <a:srgbClr val="58A3B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22"/>
          <p:cNvCxnSpPr/>
          <p:nvPr/>
        </p:nvCxnSpPr>
        <p:spPr>
          <a:xfrm>
            <a:off x="1579863" y="4158425"/>
            <a:ext cx="1513200" cy="0"/>
          </a:xfrm>
          <a:prstGeom prst="straightConnector1">
            <a:avLst/>
          </a:prstGeom>
          <a:noFill/>
          <a:ln w="19050" cap="flat" cmpd="sng">
            <a:solidFill>
              <a:srgbClr val="58A3B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" name="Google Shape;227;p22"/>
          <p:cNvSpPr txBox="1">
            <a:spLocks noGrp="1"/>
          </p:cNvSpPr>
          <p:nvPr>
            <p:ph type="ctrTitle" idx="4294967295"/>
          </p:nvPr>
        </p:nvSpPr>
        <p:spPr>
          <a:xfrm>
            <a:off x="1244842" y="1297836"/>
            <a:ext cx="112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</a:rPr>
              <a:t>MERCURY</a:t>
            </a:r>
            <a:endParaRPr sz="1400">
              <a:solidFill>
                <a:srgbClr val="58A3BC"/>
              </a:solidFill>
            </a:endParaRPr>
          </a:p>
        </p:txBody>
      </p:sp>
      <p:sp>
        <p:nvSpPr>
          <p:cNvPr id="228" name="Google Shape;228;p22"/>
          <p:cNvSpPr txBox="1">
            <a:spLocks noGrp="1"/>
          </p:cNvSpPr>
          <p:nvPr>
            <p:ph type="subTitle" idx="4294967295"/>
          </p:nvPr>
        </p:nvSpPr>
        <p:spPr>
          <a:xfrm>
            <a:off x="1076912" y="1809025"/>
            <a:ext cx="1272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29" name="Google Shape;229;p22"/>
          <p:cNvSpPr txBox="1">
            <a:spLocks noGrp="1"/>
          </p:cNvSpPr>
          <p:nvPr>
            <p:ph type="ctrTitle" idx="4294967295"/>
          </p:nvPr>
        </p:nvSpPr>
        <p:spPr>
          <a:xfrm>
            <a:off x="6836188" y="2253511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</a:rPr>
              <a:t>MARS</a:t>
            </a:r>
            <a:endParaRPr sz="1400">
              <a:solidFill>
                <a:srgbClr val="58A3BC"/>
              </a:solidFill>
            </a:endParaRPr>
          </a:p>
        </p:txBody>
      </p:sp>
      <p:sp>
        <p:nvSpPr>
          <p:cNvPr id="230" name="Google Shape;230;p22"/>
          <p:cNvSpPr txBox="1">
            <a:spLocks noGrp="1"/>
          </p:cNvSpPr>
          <p:nvPr>
            <p:ph type="subTitle" idx="4294967295"/>
          </p:nvPr>
        </p:nvSpPr>
        <p:spPr>
          <a:xfrm>
            <a:off x="6836188" y="2764700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Despite being red, Mars is a cold place, not hot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31" name="Google Shape;231;p22"/>
          <p:cNvSpPr txBox="1">
            <a:spLocks noGrp="1"/>
          </p:cNvSpPr>
          <p:nvPr>
            <p:ph type="ctrTitle" idx="4294967295"/>
          </p:nvPr>
        </p:nvSpPr>
        <p:spPr>
          <a:xfrm>
            <a:off x="1526313" y="3607686"/>
            <a:ext cx="822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</a:rPr>
              <a:t>VENUS</a:t>
            </a:r>
            <a:endParaRPr sz="1400">
              <a:solidFill>
                <a:srgbClr val="58A3BC"/>
              </a:solidFill>
            </a:endParaRPr>
          </a:p>
        </p:txBody>
      </p:sp>
      <p:sp>
        <p:nvSpPr>
          <p:cNvPr id="232" name="Google Shape;232;p22"/>
          <p:cNvSpPr txBox="1">
            <a:spLocks noGrp="1"/>
          </p:cNvSpPr>
          <p:nvPr>
            <p:ph type="subTitle" idx="4294967295"/>
          </p:nvPr>
        </p:nvSpPr>
        <p:spPr>
          <a:xfrm>
            <a:off x="914015" y="4118875"/>
            <a:ext cx="1435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name, but it’s terribly hot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233" name="Google Shape;233;p22"/>
          <p:cNvGrpSpPr/>
          <p:nvPr/>
        </p:nvGrpSpPr>
        <p:grpSpPr>
          <a:xfrm>
            <a:off x="3474755" y="1652935"/>
            <a:ext cx="318886" cy="334010"/>
            <a:chOff x="-24328675" y="1971025"/>
            <a:chExt cx="282000" cy="295375"/>
          </a:xfrm>
        </p:grpSpPr>
        <p:sp>
          <p:nvSpPr>
            <p:cNvPr id="234" name="Google Shape;234;p22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22"/>
          <p:cNvGrpSpPr/>
          <p:nvPr/>
        </p:nvGrpSpPr>
        <p:grpSpPr>
          <a:xfrm>
            <a:off x="5507715" y="2789569"/>
            <a:ext cx="215559" cy="334915"/>
            <a:chOff x="-28043900" y="2701925"/>
            <a:chExt cx="190625" cy="296175"/>
          </a:xfrm>
        </p:grpSpPr>
        <p:sp>
          <p:nvSpPr>
            <p:cNvPr id="237" name="Google Shape;237;p22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22"/>
          <p:cNvGrpSpPr/>
          <p:nvPr/>
        </p:nvGrpSpPr>
        <p:grpSpPr>
          <a:xfrm>
            <a:off x="3497016" y="3926680"/>
            <a:ext cx="274360" cy="334886"/>
            <a:chOff x="-24683100" y="2340425"/>
            <a:chExt cx="242625" cy="296150"/>
          </a:xfrm>
        </p:grpSpPr>
        <p:sp>
          <p:nvSpPr>
            <p:cNvPr id="243" name="Google Shape;243;p22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2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2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22"/>
          <p:cNvGrpSpPr/>
          <p:nvPr/>
        </p:nvGrpSpPr>
        <p:grpSpPr>
          <a:xfrm>
            <a:off x="2802854" y="2790019"/>
            <a:ext cx="334010" cy="334010"/>
            <a:chOff x="-26584425" y="2340425"/>
            <a:chExt cx="295375" cy="295375"/>
          </a:xfrm>
        </p:grpSpPr>
        <p:sp>
          <p:nvSpPr>
            <p:cNvPr id="248" name="Google Shape;248;p22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2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22"/>
          <p:cNvGrpSpPr/>
          <p:nvPr/>
        </p:nvGrpSpPr>
        <p:grpSpPr>
          <a:xfrm>
            <a:off x="4784496" y="1652921"/>
            <a:ext cx="341134" cy="334038"/>
            <a:chOff x="-22881800" y="1971800"/>
            <a:chExt cx="301675" cy="295400"/>
          </a:xfrm>
        </p:grpSpPr>
        <p:sp>
          <p:nvSpPr>
            <p:cNvPr id="254" name="Google Shape;254;p22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2"/>
          <p:cNvSpPr/>
          <p:nvPr/>
        </p:nvSpPr>
        <p:spPr>
          <a:xfrm>
            <a:off x="4785821" y="3937354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2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METHODS</a:t>
            </a:r>
            <a:endParaRPr/>
          </a:p>
        </p:txBody>
      </p:sp>
      <p:sp>
        <p:nvSpPr>
          <p:cNvPr id="262" name="Google Shape;262;p22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>
            <a:spLocks noGrp="1"/>
          </p:cNvSpPr>
          <p:nvPr>
            <p:ph type="ctrTitle" idx="2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CLINICAL TRIAL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268" name="Google Shape;268;p23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CLINICAL TRIAL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269" name="Google Shape;269;p23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sp>
        <p:nvSpPr>
          <p:cNvPr id="270" name="Google Shape;270;p23"/>
          <p:cNvSpPr txBox="1">
            <a:spLocks noGrp="1"/>
          </p:cNvSpPr>
          <p:nvPr>
            <p:ph type="ctrTitle" idx="4294967295"/>
          </p:nvPr>
        </p:nvSpPr>
        <p:spPr>
          <a:xfrm>
            <a:off x="2901050" y="1704500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PHASE 1</a:t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1" name="Google Shape;271;p23"/>
          <p:cNvSpPr txBox="1">
            <a:spLocks noGrp="1"/>
          </p:cNvSpPr>
          <p:nvPr>
            <p:ph type="ctrTitle" idx="4294967295"/>
          </p:nvPr>
        </p:nvSpPr>
        <p:spPr>
          <a:xfrm>
            <a:off x="5009091" y="1704500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PHASE 2</a:t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2" name="Google Shape;272;p23"/>
          <p:cNvSpPr txBox="1">
            <a:spLocks noGrp="1"/>
          </p:cNvSpPr>
          <p:nvPr>
            <p:ph type="ctrTitle" idx="4294967295"/>
          </p:nvPr>
        </p:nvSpPr>
        <p:spPr>
          <a:xfrm>
            <a:off x="7117030" y="1704500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PHASE 3</a:t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3" name="Google Shape;273;p23"/>
          <p:cNvSpPr txBox="1">
            <a:spLocks noGrp="1"/>
          </p:cNvSpPr>
          <p:nvPr>
            <p:ph type="ctrTitle" idx="4294967295"/>
          </p:nvPr>
        </p:nvSpPr>
        <p:spPr>
          <a:xfrm>
            <a:off x="793050" y="1707875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PRECLINICAL</a:t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4" name="Google Shape;274;p23"/>
          <p:cNvSpPr txBox="1">
            <a:spLocks noGrp="1"/>
          </p:cNvSpPr>
          <p:nvPr>
            <p:ph type="ctrTitle" idx="4294967295"/>
          </p:nvPr>
        </p:nvSpPr>
        <p:spPr>
          <a:xfrm>
            <a:off x="793050" y="2058425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Lab Studies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75" name="Google Shape;275;p23"/>
          <p:cNvSpPr txBox="1">
            <a:spLocks noGrp="1"/>
          </p:cNvSpPr>
          <p:nvPr>
            <p:ph type="ctrTitle" idx="4294967295"/>
          </p:nvPr>
        </p:nvSpPr>
        <p:spPr>
          <a:xfrm>
            <a:off x="2901025" y="2058425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Human Safety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ctrTitle" idx="4294967295"/>
          </p:nvPr>
        </p:nvSpPr>
        <p:spPr>
          <a:xfrm>
            <a:off x="5009010" y="2058425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Expanded Safety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77" name="Google Shape;277;p23"/>
          <p:cNvSpPr txBox="1">
            <a:spLocks noGrp="1"/>
          </p:cNvSpPr>
          <p:nvPr>
            <p:ph type="ctrTitle" idx="4294967295"/>
          </p:nvPr>
        </p:nvSpPr>
        <p:spPr>
          <a:xfrm>
            <a:off x="7117050" y="2058425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Efficacy &amp; Safety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278" name="Google Shape;278;p23"/>
          <p:cNvGrpSpPr/>
          <p:nvPr/>
        </p:nvGrpSpPr>
        <p:grpSpPr>
          <a:xfrm>
            <a:off x="3259970" y="2514978"/>
            <a:ext cx="520040" cy="321923"/>
            <a:chOff x="3259870" y="2439753"/>
            <a:chExt cx="520040" cy="321923"/>
          </a:xfrm>
        </p:grpSpPr>
        <p:sp>
          <p:nvSpPr>
            <p:cNvPr id="279" name="Google Shape;279;p23"/>
            <p:cNvSpPr/>
            <p:nvPr/>
          </p:nvSpPr>
          <p:spPr>
            <a:xfrm>
              <a:off x="325987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353956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281" name="Google Shape;281;p23"/>
          <p:cNvGrpSpPr/>
          <p:nvPr/>
        </p:nvGrpSpPr>
        <p:grpSpPr>
          <a:xfrm>
            <a:off x="3251194" y="3093735"/>
            <a:ext cx="533204" cy="1182751"/>
            <a:chOff x="3251094" y="3131335"/>
            <a:chExt cx="533204" cy="1182751"/>
          </a:xfrm>
        </p:grpSpPr>
        <p:grpSp>
          <p:nvGrpSpPr>
            <p:cNvPr id="282" name="Google Shape;282;p23"/>
            <p:cNvGrpSpPr/>
            <p:nvPr/>
          </p:nvGrpSpPr>
          <p:grpSpPr>
            <a:xfrm>
              <a:off x="3476365" y="3131335"/>
              <a:ext cx="86868" cy="259530"/>
              <a:chOff x="8200550" y="1906057"/>
              <a:chExt cx="71098" cy="212416"/>
            </a:xfrm>
          </p:grpSpPr>
          <p:sp>
            <p:nvSpPr>
              <p:cNvPr id="283" name="Google Shape;283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23"/>
            <p:cNvGrpSpPr/>
            <p:nvPr/>
          </p:nvGrpSpPr>
          <p:grpSpPr>
            <a:xfrm>
              <a:off x="3697431" y="3432762"/>
              <a:ext cx="86868" cy="259530"/>
              <a:chOff x="8200550" y="1906057"/>
              <a:chExt cx="71098" cy="212416"/>
            </a:xfrm>
          </p:grpSpPr>
          <p:sp>
            <p:nvSpPr>
              <p:cNvPr id="286" name="Google Shape;286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" name="Google Shape;288;p23"/>
            <p:cNvGrpSpPr/>
            <p:nvPr/>
          </p:nvGrpSpPr>
          <p:grpSpPr>
            <a:xfrm>
              <a:off x="3255479" y="3432762"/>
              <a:ext cx="86868" cy="259530"/>
              <a:chOff x="8200550" y="1906057"/>
              <a:chExt cx="71098" cy="212416"/>
            </a:xfrm>
          </p:grpSpPr>
          <p:sp>
            <p:nvSpPr>
              <p:cNvPr id="289" name="Google Shape;289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23"/>
            <p:cNvGrpSpPr/>
            <p:nvPr/>
          </p:nvGrpSpPr>
          <p:grpSpPr>
            <a:xfrm>
              <a:off x="3476455" y="3432749"/>
              <a:ext cx="86868" cy="259530"/>
              <a:chOff x="8200550" y="1906057"/>
              <a:chExt cx="71098" cy="212416"/>
            </a:xfrm>
          </p:grpSpPr>
          <p:sp>
            <p:nvSpPr>
              <p:cNvPr id="292" name="Google Shape;292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" name="Google Shape;294;p23"/>
            <p:cNvGrpSpPr/>
            <p:nvPr/>
          </p:nvGrpSpPr>
          <p:grpSpPr>
            <a:xfrm>
              <a:off x="3693046" y="3743656"/>
              <a:ext cx="86868" cy="259530"/>
              <a:chOff x="8200550" y="1906057"/>
              <a:chExt cx="71098" cy="212416"/>
            </a:xfrm>
          </p:grpSpPr>
          <p:sp>
            <p:nvSpPr>
              <p:cNvPr id="295" name="Google Shape;295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3"/>
            <p:cNvGrpSpPr/>
            <p:nvPr/>
          </p:nvGrpSpPr>
          <p:grpSpPr>
            <a:xfrm>
              <a:off x="3251094" y="3743656"/>
              <a:ext cx="86868" cy="259530"/>
              <a:chOff x="8200550" y="1906057"/>
              <a:chExt cx="71098" cy="212416"/>
            </a:xfrm>
          </p:grpSpPr>
          <p:sp>
            <p:nvSpPr>
              <p:cNvPr id="298" name="Google Shape;298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" name="Google Shape;300;p23"/>
            <p:cNvGrpSpPr/>
            <p:nvPr/>
          </p:nvGrpSpPr>
          <p:grpSpPr>
            <a:xfrm>
              <a:off x="3472070" y="3743642"/>
              <a:ext cx="86868" cy="259530"/>
              <a:chOff x="8200550" y="1906057"/>
              <a:chExt cx="71098" cy="212416"/>
            </a:xfrm>
          </p:grpSpPr>
          <p:sp>
            <p:nvSpPr>
              <p:cNvPr id="301" name="Google Shape;301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" name="Google Shape;303;p23"/>
            <p:cNvGrpSpPr/>
            <p:nvPr/>
          </p:nvGrpSpPr>
          <p:grpSpPr>
            <a:xfrm>
              <a:off x="3693046" y="4054556"/>
              <a:ext cx="86868" cy="259530"/>
              <a:chOff x="8200550" y="1906057"/>
              <a:chExt cx="71098" cy="212416"/>
            </a:xfrm>
          </p:grpSpPr>
          <p:sp>
            <p:nvSpPr>
              <p:cNvPr id="304" name="Google Shape;304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" name="Google Shape;306;p23"/>
            <p:cNvGrpSpPr/>
            <p:nvPr/>
          </p:nvGrpSpPr>
          <p:grpSpPr>
            <a:xfrm>
              <a:off x="3251094" y="4054556"/>
              <a:ext cx="86868" cy="259530"/>
              <a:chOff x="8200550" y="1906057"/>
              <a:chExt cx="71098" cy="212416"/>
            </a:xfrm>
          </p:grpSpPr>
          <p:sp>
            <p:nvSpPr>
              <p:cNvPr id="307" name="Google Shape;307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" name="Google Shape;309;p23"/>
            <p:cNvGrpSpPr/>
            <p:nvPr/>
          </p:nvGrpSpPr>
          <p:grpSpPr>
            <a:xfrm>
              <a:off x="3472070" y="4054542"/>
              <a:ext cx="86868" cy="259530"/>
              <a:chOff x="8200550" y="1906057"/>
              <a:chExt cx="71098" cy="212416"/>
            </a:xfrm>
          </p:grpSpPr>
          <p:sp>
            <p:nvSpPr>
              <p:cNvPr id="310" name="Google Shape;310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2" name="Google Shape;312;p23"/>
          <p:cNvGrpSpPr/>
          <p:nvPr/>
        </p:nvGrpSpPr>
        <p:grpSpPr>
          <a:xfrm>
            <a:off x="5359444" y="3706042"/>
            <a:ext cx="528820" cy="570444"/>
            <a:chOff x="5359344" y="3743642"/>
            <a:chExt cx="528820" cy="570444"/>
          </a:xfrm>
        </p:grpSpPr>
        <p:grpSp>
          <p:nvGrpSpPr>
            <p:cNvPr id="313" name="Google Shape;313;p23"/>
            <p:cNvGrpSpPr/>
            <p:nvPr/>
          </p:nvGrpSpPr>
          <p:grpSpPr>
            <a:xfrm>
              <a:off x="5801296" y="3743656"/>
              <a:ext cx="86868" cy="259530"/>
              <a:chOff x="8200550" y="1906057"/>
              <a:chExt cx="71098" cy="212416"/>
            </a:xfrm>
          </p:grpSpPr>
          <p:sp>
            <p:nvSpPr>
              <p:cNvPr id="314" name="Google Shape;314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" name="Google Shape;316;p23"/>
            <p:cNvGrpSpPr/>
            <p:nvPr/>
          </p:nvGrpSpPr>
          <p:grpSpPr>
            <a:xfrm>
              <a:off x="5359344" y="3743656"/>
              <a:ext cx="86868" cy="259530"/>
              <a:chOff x="8200550" y="1906057"/>
              <a:chExt cx="71098" cy="212416"/>
            </a:xfrm>
          </p:grpSpPr>
          <p:sp>
            <p:nvSpPr>
              <p:cNvPr id="317" name="Google Shape;317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23"/>
            <p:cNvGrpSpPr/>
            <p:nvPr/>
          </p:nvGrpSpPr>
          <p:grpSpPr>
            <a:xfrm>
              <a:off x="5580320" y="3743642"/>
              <a:ext cx="86868" cy="259530"/>
              <a:chOff x="8200550" y="1906057"/>
              <a:chExt cx="71098" cy="212416"/>
            </a:xfrm>
          </p:grpSpPr>
          <p:sp>
            <p:nvSpPr>
              <p:cNvPr id="320" name="Google Shape;320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23"/>
            <p:cNvGrpSpPr/>
            <p:nvPr/>
          </p:nvGrpSpPr>
          <p:grpSpPr>
            <a:xfrm>
              <a:off x="5801296" y="4054556"/>
              <a:ext cx="86868" cy="259530"/>
              <a:chOff x="8200550" y="1906057"/>
              <a:chExt cx="71098" cy="212416"/>
            </a:xfrm>
          </p:grpSpPr>
          <p:sp>
            <p:nvSpPr>
              <p:cNvPr id="323" name="Google Shape;323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" name="Google Shape;325;p23"/>
            <p:cNvGrpSpPr/>
            <p:nvPr/>
          </p:nvGrpSpPr>
          <p:grpSpPr>
            <a:xfrm>
              <a:off x="5359344" y="4054556"/>
              <a:ext cx="86868" cy="259530"/>
              <a:chOff x="8200550" y="1906057"/>
              <a:chExt cx="71098" cy="212416"/>
            </a:xfrm>
          </p:grpSpPr>
          <p:sp>
            <p:nvSpPr>
              <p:cNvPr id="326" name="Google Shape;326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" name="Google Shape;328;p23"/>
            <p:cNvGrpSpPr/>
            <p:nvPr/>
          </p:nvGrpSpPr>
          <p:grpSpPr>
            <a:xfrm>
              <a:off x="5580320" y="4054542"/>
              <a:ext cx="86868" cy="259530"/>
              <a:chOff x="8200550" y="1906057"/>
              <a:chExt cx="71098" cy="212416"/>
            </a:xfrm>
          </p:grpSpPr>
          <p:sp>
            <p:nvSpPr>
              <p:cNvPr id="329" name="Google Shape;329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1" name="Google Shape;331;p23"/>
          <p:cNvGrpSpPr/>
          <p:nvPr/>
        </p:nvGrpSpPr>
        <p:grpSpPr>
          <a:xfrm>
            <a:off x="7580045" y="4016942"/>
            <a:ext cx="307844" cy="259544"/>
            <a:chOff x="7579945" y="4054542"/>
            <a:chExt cx="307844" cy="259544"/>
          </a:xfrm>
        </p:grpSpPr>
        <p:grpSp>
          <p:nvGrpSpPr>
            <p:cNvPr id="332" name="Google Shape;332;p23"/>
            <p:cNvGrpSpPr/>
            <p:nvPr/>
          </p:nvGrpSpPr>
          <p:grpSpPr>
            <a:xfrm>
              <a:off x="7800921" y="4054556"/>
              <a:ext cx="86868" cy="259530"/>
              <a:chOff x="8200550" y="1906057"/>
              <a:chExt cx="71098" cy="212416"/>
            </a:xfrm>
          </p:grpSpPr>
          <p:sp>
            <p:nvSpPr>
              <p:cNvPr id="333" name="Google Shape;333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5" name="Google Shape;335;p23"/>
            <p:cNvGrpSpPr/>
            <p:nvPr/>
          </p:nvGrpSpPr>
          <p:grpSpPr>
            <a:xfrm>
              <a:off x="7579945" y="4054542"/>
              <a:ext cx="86868" cy="259530"/>
              <a:chOff x="8200550" y="1906057"/>
              <a:chExt cx="71098" cy="212416"/>
            </a:xfrm>
          </p:grpSpPr>
          <p:sp>
            <p:nvSpPr>
              <p:cNvPr id="336" name="Google Shape;336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8" name="Google Shape;338;p23"/>
          <p:cNvGrpSpPr/>
          <p:nvPr/>
        </p:nvGrpSpPr>
        <p:grpSpPr>
          <a:xfrm>
            <a:off x="5094670" y="2514978"/>
            <a:ext cx="1058390" cy="691585"/>
            <a:chOff x="5094570" y="2439753"/>
            <a:chExt cx="1058390" cy="691585"/>
          </a:xfrm>
        </p:grpSpPr>
        <p:sp>
          <p:nvSpPr>
            <p:cNvPr id="339" name="Google Shape;339;p23"/>
            <p:cNvSpPr/>
            <p:nvPr/>
          </p:nvSpPr>
          <p:spPr>
            <a:xfrm>
              <a:off x="509457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37426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63292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91261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63745" y="2809432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643437" y="2809416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45" name="Google Shape;345;p23"/>
          <p:cNvGrpSpPr/>
          <p:nvPr/>
        </p:nvGrpSpPr>
        <p:grpSpPr>
          <a:xfrm>
            <a:off x="7204783" y="2514978"/>
            <a:ext cx="1058390" cy="1061260"/>
            <a:chOff x="7204683" y="2439753"/>
            <a:chExt cx="1058390" cy="1061260"/>
          </a:xfrm>
        </p:grpSpPr>
        <p:sp>
          <p:nvSpPr>
            <p:cNvPr id="346" name="Google Shape;346;p23"/>
            <p:cNvSpPr/>
            <p:nvPr/>
          </p:nvSpPr>
          <p:spPr>
            <a:xfrm>
              <a:off x="7204683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7484374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7743033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8022724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7204683" y="2809432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7484374" y="2809416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7743033" y="2809432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8022724" y="2809416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7204683" y="3179107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7484374" y="3179091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7743033" y="3179107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8022724" y="3179091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58" name="Google Shape;358;p23"/>
          <p:cNvGrpSpPr/>
          <p:nvPr/>
        </p:nvGrpSpPr>
        <p:grpSpPr>
          <a:xfrm>
            <a:off x="1017270" y="2658517"/>
            <a:ext cx="785457" cy="774199"/>
            <a:chOff x="1107125" y="238225"/>
            <a:chExt cx="5314325" cy="5238150"/>
          </a:xfrm>
        </p:grpSpPr>
        <p:sp>
          <p:nvSpPr>
            <p:cNvPr id="359" name="Google Shape;359;p23"/>
            <p:cNvSpPr/>
            <p:nvPr/>
          </p:nvSpPr>
          <p:spPr>
            <a:xfrm>
              <a:off x="3051275" y="238225"/>
              <a:ext cx="3370175" cy="5238150"/>
            </a:xfrm>
            <a:custGeom>
              <a:avLst/>
              <a:gdLst/>
              <a:ahLst/>
              <a:cxnLst/>
              <a:rect l="l" t="t" r="r" b="b"/>
              <a:pathLst>
                <a:path w="134807" h="209526" extrusionOk="0">
                  <a:moveTo>
                    <a:pt x="100969" y="9154"/>
                  </a:moveTo>
                  <a:cubicBezTo>
                    <a:pt x="106094" y="14215"/>
                    <a:pt x="111178" y="19229"/>
                    <a:pt x="116412" y="24399"/>
                  </a:cubicBezTo>
                  <a:cubicBezTo>
                    <a:pt x="114620" y="25917"/>
                    <a:pt x="112767" y="27485"/>
                    <a:pt x="111035" y="28947"/>
                  </a:cubicBezTo>
                  <a:cubicBezTo>
                    <a:pt x="106332" y="24253"/>
                    <a:pt x="101271" y="19201"/>
                    <a:pt x="96084" y="14022"/>
                  </a:cubicBezTo>
                  <a:cubicBezTo>
                    <a:pt x="97734" y="12376"/>
                    <a:pt x="99416" y="10699"/>
                    <a:pt x="100969" y="9154"/>
                  </a:cubicBezTo>
                  <a:close/>
                  <a:moveTo>
                    <a:pt x="94227" y="22823"/>
                  </a:moveTo>
                  <a:cubicBezTo>
                    <a:pt x="97014" y="25623"/>
                    <a:pt x="99837" y="28461"/>
                    <a:pt x="102542" y="31179"/>
                  </a:cubicBezTo>
                  <a:cubicBezTo>
                    <a:pt x="98893" y="34828"/>
                    <a:pt x="94956" y="38774"/>
                    <a:pt x="91184" y="42546"/>
                  </a:cubicBezTo>
                  <a:cubicBezTo>
                    <a:pt x="88520" y="39883"/>
                    <a:pt x="85697" y="37064"/>
                    <a:pt x="82883" y="34255"/>
                  </a:cubicBezTo>
                  <a:cubicBezTo>
                    <a:pt x="86600" y="30505"/>
                    <a:pt x="90486" y="26586"/>
                    <a:pt x="94227" y="22823"/>
                  </a:cubicBezTo>
                  <a:close/>
                  <a:moveTo>
                    <a:pt x="71011" y="32962"/>
                  </a:moveTo>
                  <a:cubicBezTo>
                    <a:pt x="78060" y="40016"/>
                    <a:pt x="85358" y="47323"/>
                    <a:pt x="92443" y="54414"/>
                  </a:cubicBezTo>
                  <a:cubicBezTo>
                    <a:pt x="78519" y="68339"/>
                    <a:pt x="64461" y="82396"/>
                    <a:pt x="50572" y="96289"/>
                  </a:cubicBezTo>
                  <a:cubicBezTo>
                    <a:pt x="43614" y="89346"/>
                    <a:pt x="36280" y="82030"/>
                    <a:pt x="29102" y="74871"/>
                  </a:cubicBezTo>
                  <a:cubicBezTo>
                    <a:pt x="42959" y="61010"/>
                    <a:pt x="57026" y="46942"/>
                    <a:pt x="71011" y="32962"/>
                  </a:cubicBezTo>
                  <a:close/>
                  <a:moveTo>
                    <a:pt x="16956" y="73276"/>
                  </a:moveTo>
                  <a:cubicBezTo>
                    <a:pt x="28704" y="85028"/>
                    <a:pt x="40498" y="96822"/>
                    <a:pt x="52208" y="108538"/>
                  </a:cubicBezTo>
                  <a:cubicBezTo>
                    <a:pt x="50618" y="110087"/>
                    <a:pt x="48922" y="111737"/>
                    <a:pt x="47410" y="113213"/>
                  </a:cubicBezTo>
                  <a:cubicBezTo>
                    <a:pt x="35840" y="101620"/>
                    <a:pt x="24033" y="89786"/>
                    <a:pt x="12248" y="77979"/>
                  </a:cubicBezTo>
                  <a:cubicBezTo>
                    <a:pt x="13692" y="76534"/>
                    <a:pt x="15370" y="74857"/>
                    <a:pt x="16956" y="73276"/>
                  </a:cubicBezTo>
                  <a:close/>
                  <a:moveTo>
                    <a:pt x="97787" y="121981"/>
                  </a:moveTo>
                  <a:cubicBezTo>
                    <a:pt x="97825" y="121981"/>
                    <a:pt x="97864" y="121981"/>
                    <a:pt x="97903" y="121982"/>
                  </a:cubicBezTo>
                  <a:cubicBezTo>
                    <a:pt x="101597" y="122031"/>
                    <a:pt x="104485" y="124988"/>
                    <a:pt x="104467" y="128697"/>
                  </a:cubicBezTo>
                  <a:cubicBezTo>
                    <a:pt x="104444" y="132431"/>
                    <a:pt x="101473" y="135395"/>
                    <a:pt x="97788" y="135395"/>
                  </a:cubicBezTo>
                  <a:cubicBezTo>
                    <a:pt x="97738" y="135395"/>
                    <a:pt x="97687" y="135394"/>
                    <a:pt x="97637" y="135393"/>
                  </a:cubicBezTo>
                  <a:cubicBezTo>
                    <a:pt x="93943" y="135310"/>
                    <a:pt x="91078" y="132359"/>
                    <a:pt x="91087" y="128642"/>
                  </a:cubicBezTo>
                  <a:cubicBezTo>
                    <a:pt x="91096" y="124881"/>
                    <a:pt x="94020" y="121981"/>
                    <a:pt x="97787" y="121981"/>
                  </a:cubicBezTo>
                  <a:close/>
                  <a:moveTo>
                    <a:pt x="50431" y="155638"/>
                  </a:moveTo>
                  <a:cubicBezTo>
                    <a:pt x="54453" y="155638"/>
                    <a:pt x="58475" y="155645"/>
                    <a:pt x="62497" y="155645"/>
                  </a:cubicBezTo>
                  <a:cubicBezTo>
                    <a:pt x="63028" y="155645"/>
                    <a:pt x="63558" y="155645"/>
                    <a:pt x="64089" y="155644"/>
                  </a:cubicBezTo>
                  <a:lnTo>
                    <a:pt x="70759" y="155644"/>
                  </a:lnTo>
                  <a:cubicBezTo>
                    <a:pt x="69314" y="157807"/>
                    <a:pt x="68100" y="159696"/>
                    <a:pt x="66803" y="161520"/>
                  </a:cubicBezTo>
                  <a:cubicBezTo>
                    <a:pt x="66537" y="161896"/>
                    <a:pt x="65978" y="162285"/>
                    <a:pt x="65552" y="162285"/>
                  </a:cubicBezTo>
                  <a:cubicBezTo>
                    <a:pt x="57061" y="162314"/>
                    <a:pt x="48572" y="162318"/>
                    <a:pt x="40076" y="162318"/>
                  </a:cubicBezTo>
                  <a:cubicBezTo>
                    <a:pt x="36052" y="162318"/>
                    <a:pt x="32026" y="162317"/>
                    <a:pt x="27998" y="162317"/>
                  </a:cubicBezTo>
                  <a:cubicBezTo>
                    <a:pt x="28611" y="158674"/>
                    <a:pt x="32559" y="155712"/>
                    <a:pt x="37000" y="155681"/>
                  </a:cubicBezTo>
                  <a:cubicBezTo>
                    <a:pt x="41477" y="155646"/>
                    <a:pt x="45954" y="155638"/>
                    <a:pt x="50431" y="155638"/>
                  </a:cubicBezTo>
                  <a:close/>
                  <a:moveTo>
                    <a:pt x="88901" y="68755"/>
                  </a:moveTo>
                  <a:cubicBezTo>
                    <a:pt x="102542" y="81618"/>
                    <a:pt x="111700" y="97285"/>
                    <a:pt x="115798" y="115816"/>
                  </a:cubicBezTo>
                  <a:cubicBezTo>
                    <a:pt x="119831" y="134050"/>
                    <a:pt x="118273" y="151858"/>
                    <a:pt x="111260" y="169220"/>
                  </a:cubicBezTo>
                  <a:cubicBezTo>
                    <a:pt x="110082" y="163303"/>
                    <a:pt x="107341" y="158361"/>
                    <a:pt x="102830" y="154401"/>
                  </a:cubicBezTo>
                  <a:cubicBezTo>
                    <a:pt x="102505" y="154113"/>
                    <a:pt x="102464" y="153311"/>
                    <a:pt x="102537" y="152784"/>
                  </a:cubicBezTo>
                  <a:cubicBezTo>
                    <a:pt x="103073" y="149066"/>
                    <a:pt x="103632" y="145349"/>
                    <a:pt x="104288" y="141655"/>
                  </a:cubicBezTo>
                  <a:cubicBezTo>
                    <a:pt x="104412" y="140953"/>
                    <a:pt x="104847" y="140128"/>
                    <a:pt x="105402" y="139711"/>
                  </a:cubicBezTo>
                  <a:cubicBezTo>
                    <a:pt x="114079" y="133175"/>
                    <a:pt x="112947" y="121119"/>
                    <a:pt x="103202" y="116371"/>
                  </a:cubicBezTo>
                  <a:cubicBezTo>
                    <a:pt x="102610" y="116082"/>
                    <a:pt x="101914" y="115500"/>
                    <a:pt x="101749" y="114918"/>
                  </a:cubicBezTo>
                  <a:cubicBezTo>
                    <a:pt x="97660" y="100635"/>
                    <a:pt x="90161" y="88457"/>
                    <a:pt x="79293" y="78326"/>
                  </a:cubicBezTo>
                  <a:cubicBezTo>
                    <a:pt x="82529" y="75104"/>
                    <a:pt x="85618" y="72024"/>
                    <a:pt x="88901" y="68755"/>
                  </a:cubicBezTo>
                  <a:close/>
                  <a:moveTo>
                    <a:pt x="87832" y="155657"/>
                  </a:moveTo>
                  <a:cubicBezTo>
                    <a:pt x="88388" y="155657"/>
                    <a:pt x="88950" y="155681"/>
                    <a:pt x="89515" y="155731"/>
                  </a:cubicBezTo>
                  <a:cubicBezTo>
                    <a:pt x="97459" y="156428"/>
                    <a:pt x="103977" y="163239"/>
                    <a:pt x="104393" y="171480"/>
                  </a:cubicBezTo>
                  <a:cubicBezTo>
                    <a:pt x="104577" y="175078"/>
                    <a:pt x="104425" y="178691"/>
                    <a:pt x="104425" y="182563"/>
                  </a:cubicBezTo>
                  <a:lnTo>
                    <a:pt x="84372" y="182563"/>
                  </a:lnTo>
                  <a:lnTo>
                    <a:pt x="84372" y="189347"/>
                  </a:lnTo>
                  <a:lnTo>
                    <a:pt x="86650" y="189347"/>
                  </a:lnTo>
                  <a:cubicBezTo>
                    <a:pt x="92584" y="189347"/>
                    <a:pt x="98521" y="189450"/>
                    <a:pt x="104454" y="189450"/>
                  </a:cubicBezTo>
                  <a:cubicBezTo>
                    <a:pt x="108375" y="189450"/>
                    <a:pt x="112295" y="189405"/>
                    <a:pt x="116211" y="189256"/>
                  </a:cubicBezTo>
                  <a:cubicBezTo>
                    <a:pt x="116409" y="189249"/>
                    <a:pt x="116606" y="189245"/>
                    <a:pt x="116801" y="189245"/>
                  </a:cubicBezTo>
                  <a:cubicBezTo>
                    <a:pt x="124141" y="189245"/>
                    <a:pt x="129160" y="194510"/>
                    <a:pt x="127963" y="202654"/>
                  </a:cubicBezTo>
                  <a:lnTo>
                    <a:pt x="7193" y="202654"/>
                  </a:lnTo>
                  <a:cubicBezTo>
                    <a:pt x="5207" y="195829"/>
                    <a:pt x="10043" y="189371"/>
                    <a:pt x="17221" y="189362"/>
                  </a:cubicBezTo>
                  <a:cubicBezTo>
                    <a:pt x="26237" y="189346"/>
                    <a:pt x="35252" y="189342"/>
                    <a:pt x="44266" y="189342"/>
                  </a:cubicBezTo>
                  <a:cubicBezTo>
                    <a:pt x="54481" y="189342"/>
                    <a:pt x="64696" y="189347"/>
                    <a:pt x="74911" y="189347"/>
                  </a:cubicBezTo>
                  <a:lnTo>
                    <a:pt x="77455" y="189347"/>
                  </a:lnTo>
                  <a:lnTo>
                    <a:pt x="77455" y="182586"/>
                  </a:lnTo>
                  <a:lnTo>
                    <a:pt x="70557" y="182586"/>
                  </a:lnTo>
                  <a:cubicBezTo>
                    <a:pt x="70832" y="177659"/>
                    <a:pt x="70552" y="172938"/>
                    <a:pt x="71459" y="168455"/>
                  </a:cubicBezTo>
                  <a:cubicBezTo>
                    <a:pt x="73049" y="160655"/>
                    <a:pt x="79898" y="155657"/>
                    <a:pt x="87832" y="155657"/>
                  </a:cubicBezTo>
                  <a:close/>
                  <a:moveTo>
                    <a:pt x="101322" y="0"/>
                  </a:moveTo>
                  <a:cubicBezTo>
                    <a:pt x="96500" y="4621"/>
                    <a:pt x="91486" y="9425"/>
                    <a:pt x="86426" y="14270"/>
                  </a:cubicBezTo>
                  <a:cubicBezTo>
                    <a:pt x="87539" y="15443"/>
                    <a:pt x="88548" y="16512"/>
                    <a:pt x="89259" y="17263"/>
                  </a:cubicBezTo>
                  <a:cubicBezTo>
                    <a:pt x="85210" y="21388"/>
                    <a:pt x="81296" y="25376"/>
                    <a:pt x="77052" y="29698"/>
                  </a:cubicBezTo>
                  <a:cubicBezTo>
                    <a:pt x="75026" y="27534"/>
                    <a:pt x="72936" y="25307"/>
                    <a:pt x="70676" y="22892"/>
                  </a:cubicBezTo>
                  <a:cubicBezTo>
                    <a:pt x="54973" y="38604"/>
                    <a:pt x="39351" y="54230"/>
                    <a:pt x="23639" y="69948"/>
                  </a:cubicBezTo>
                  <a:cubicBezTo>
                    <a:pt x="21526" y="67733"/>
                    <a:pt x="19413" y="65520"/>
                    <a:pt x="17446" y="63457"/>
                  </a:cubicBezTo>
                  <a:cubicBezTo>
                    <a:pt x="12267" y="68645"/>
                    <a:pt x="7362" y="73560"/>
                    <a:pt x="2696" y="78235"/>
                  </a:cubicBezTo>
                  <a:cubicBezTo>
                    <a:pt x="17534" y="93082"/>
                    <a:pt x="32512" y="108070"/>
                    <a:pt x="47323" y="122884"/>
                  </a:cubicBezTo>
                  <a:cubicBezTo>
                    <a:pt x="52053" y="118145"/>
                    <a:pt x="56921" y="113272"/>
                    <a:pt x="62151" y="108033"/>
                  </a:cubicBezTo>
                  <a:cubicBezTo>
                    <a:pt x="60033" y="106035"/>
                    <a:pt x="57773" y="103903"/>
                    <a:pt x="55908" y="102143"/>
                  </a:cubicBezTo>
                  <a:cubicBezTo>
                    <a:pt x="62252" y="95794"/>
                    <a:pt x="68467" y="89574"/>
                    <a:pt x="74700" y="83341"/>
                  </a:cubicBezTo>
                  <a:cubicBezTo>
                    <a:pt x="83433" y="90748"/>
                    <a:pt x="92751" y="105631"/>
                    <a:pt x="94649" y="115354"/>
                  </a:cubicBezTo>
                  <a:cubicBezTo>
                    <a:pt x="86934" y="119153"/>
                    <a:pt x="83731" y="123586"/>
                    <a:pt x="84322" y="129645"/>
                  </a:cubicBezTo>
                  <a:cubicBezTo>
                    <a:pt x="84601" y="132515"/>
                    <a:pt x="85601" y="135086"/>
                    <a:pt x="87466" y="137305"/>
                  </a:cubicBezTo>
                  <a:cubicBezTo>
                    <a:pt x="90019" y="140343"/>
                    <a:pt x="93406" y="141765"/>
                    <a:pt x="97518" y="142241"/>
                  </a:cubicBezTo>
                  <a:cubicBezTo>
                    <a:pt x="97059" y="145046"/>
                    <a:pt x="96629" y="147705"/>
                    <a:pt x="96253" y="150001"/>
                  </a:cubicBezTo>
                  <a:cubicBezTo>
                    <a:pt x="92828" y="149588"/>
                    <a:pt x="89726" y="148911"/>
                    <a:pt x="86623" y="148892"/>
                  </a:cubicBezTo>
                  <a:cubicBezTo>
                    <a:pt x="78189" y="148835"/>
                    <a:pt x="69754" y="148815"/>
                    <a:pt x="61321" y="148815"/>
                  </a:cubicBezTo>
                  <a:cubicBezTo>
                    <a:pt x="53602" y="148815"/>
                    <a:pt x="45883" y="148831"/>
                    <a:pt x="38165" y="148851"/>
                  </a:cubicBezTo>
                  <a:cubicBezTo>
                    <a:pt x="27333" y="148879"/>
                    <a:pt x="20246" y="156134"/>
                    <a:pt x="20219" y="166979"/>
                  </a:cubicBezTo>
                  <a:cubicBezTo>
                    <a:pt x="20215" y="168652"/>
                    <a:pt x="20652" y="169175"/>
                    <a:pt x="22344" y="169175"/>
                  </a:cubicBezTo>
                  <a:cubicBezTo>
                    <a:pt x="22359" y="169175"/>
                    <a:pt x="22373" y="169175"/>
                    <a:pt x="22387" y="169175"/>
                  </a:cubicBezTo>
                  <a:cubicBezTo>
                    <a:pt x="29229" y="169139"/>
                    <a:pt x="36073" y="169131"/>
                    <a:pt x="42916" y="169131"/>
                  </a:cubicBezTo>
                  <a:cubicBezTo>
                    <a:pt x="49217" y="169131"/>
                    <a:pt x="55517" y="169138"/>
                    <a:pt x="61816" y="169138"/>
                  </a:cubicBezTo>
                  <a:lnTo>
                    <a:pt x="64039" y="169138"/>
                  </a:lnTo>
                  <a:lnTo>
                    <a:pt x="64039" y="182554"/>
                  </a:lnTo>
                  <a:lnTo>
                    <a:pt x="61454" y="182554"/>
                  </a:lnTo>
                  <a:cubicBezTo>
                    <a:pt x="52601" y="182554"/>
                    <a:pt x="43748" y="182538"/>
                    <a:pt x="34896" y="182538"/>
                  </a:cubicBezTo>
                  <a:cubicBezTo>
                    <a:pt x="29100" y="182538"/>
                    <a:pt x="23305" y="182545"/>
                    <a:pt x="17511" y="182569"/>
                  </a:cubicBezTo>
                  <a:cubicBezTo>
                    <a:pt x="7284" y="182609"/>
                    <a:pt x="115" y="189870"/>
                    <a:pt x="47" y="200082"/>
                  </a:cubicBezTo>
                  <a:cubicBezTo>
                    <a:pt x="24" y="203227"/>
                    <a:pt x="15" y="206376"/>
                    <a:pt x="1" y="209525"/>
                  </a:cubicBezTo>
                  <a:lnTo>
                    <a:pt x="134719" y="209525"/>
                  </a:lnTo>
                  <a:cubicBezTo>
                    <a:pt x="134741" y="206376"/>
                    <a:pt x="134806" y="203232"/>
                    <a:pt x="134788" y="200088"/>
                  </a:cubicBezTo>
                  <a:cubicBezTo>
                    <a:pt x="134724" y="189701"/>
                    <a:pt x="127610" y="182633"/>
                    <a:pt x="117182" y="182554"/>
                  </a:cubicBezTo>
                  <a:cubicBezTo>
                    <a:pt x="116716" y="182551"/>
                    <a:pt x="116250" y="182551"/>
                    <a:pt x="115787" y="182551"/>
                  </a:cubicBezTo>
                  <a:cubicBezTo>
                    <a:pt x="114862" y="182551"/>
                    <a:pt x="113950" y="182554"/>
                    <a:pt x="113080" y="182554"/>
                  </a:cubicBezTo>
                  <a:cubicBezTo>
                    <a:pt x="133559" y="138354"/>
                    <a:pt x="127059" y="98893"/>
                    <a:pt x="93553" y="63255"/>
                  </a:cubicBezTo>
                  <a:cubicBezTo>
                    <a:pt x="96409" y="60583"/>
                    <a:pt x="99484" y="57710"/>
                    <a:pt x="102904" y="54505"/>
                  </a:cubicBezTo>
                  <a:cubicBezTo>
                    <a:pt x="100364" y="52204"/>
                    <a:pt x="98100" y="50151"/>
                    <a:pt x="96014" y="48262"/>
                  </a:cubicBezTo>
                  <a:cubicBezTo>
                    <a:pt x="100209" y="44105"/>
                    <a:pt x="104169" y="40176"/>
                    <a:pt x="108193" y="36184"/>
                  </a:cubicBezTo>
                  <a:cubicBezTo>
                    <a:pt x="109110" y="37046"/>
                    <a:pt x="110188" y="38063"/>
                    <a:pt x="110985" y="38810"/>
                  </a:cubicBezTo>
                  <a:cubicBezTo>
                    <a:pt x="116027" y="33887"/>
                    <a:pt x="120954" y="29074"/>
                    <a:pt x="125868" y="24267"/>
                  </a:cubicBezTo>
                  <a:cubicBezTo>
                    <a:pt x="117567" y="16057"/>
                    <a:pt x="109266" y="7853"/>
                    <a:pt x="101322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1107125" y="257250"/>
              <a:ext cx="1992875" cy="5219125"/>
            </a:xfrm>
            <a:custGeom>
              <a:avLst/>
              <a:gdLst/>
              <a:ahLst/>
              <a:cxnLst/>
              <a:rect l="l" t="t" r="r" b="b"/>
              <a:pathLst>
                <a:path w="79715" h="208765" extrusionOk="0">
                  <a:moveTo>
                    <a:pt x="62192" y="16832"/>
                  </a:moveTo>
                  <a:cubicBezTo>
                    <a:pt x="60102" y="19197"/>
                    <a:pt x="58369" y="21232"/>
                    <a:pt x="56535" y="23176"/>
                  </a:cubicBezTo>
                  <a:cubicBezTo>
                    <a:pt x="56250" y="23479"/>
                    <a:pt x="55565" y="23483"/>
                    <a:pt x="55047" y="23483"/>
                  </a:cubicBezTo>
                  <a:cubicBezTo>
                    <a:pt x="55033" y="23483"/>
                    <a:pt x="55018" y="23483"/>
                    <a:pt x="55004" y="23483"/>
                  </a:cubicBezTo>
                  <a:cubicBezTo>
                    <a:pt x="50520" y="23491"/>
                    <a:pt x="46036" y="23496"/>
                    <a:pt x="41552" y="23496"/>
                  </a:cubicBezTo>
                  <a:cubicBezTo>
                    <a:pt x="36539" y="23496"/>
                    <a:pt x="31526" y="23490"/>
                    <a:pt x="26512" y="23479"/>
                  </a:cubicBezTo>
                  <a:cubicBezTo>
                    <a:pt x="25944" y="23473"/>
                    <a:pt x="25179" y="23373"/>
                    <a:pt x="24834" y="23006"/>
                  </a:cubicBezTo>
                  <a:cubicBezTo>
                    <a:pt x="23070" y="21135"/>
                    <a:pt x="21406" y="19161"/>
                    <a:pt x="19367" y="16832"/>
                  </a:cubicBezTo>
                  <a:close/>
                  <a:moveTo>
                    <a:pt x="49550" y="30303"/>
                  </a:moveTo>
                  <a:cubicBezTo>
                    <a:pt x="46474" y="33236"/>
                    <a:pt x="43706" y="35876"/>
                    <a:pt x="40781" y="38664"/>
                  </a:cubicBezTo>
                  <a:cubicBezTo>
                    <a:pt x="37798" y="35821"/>
                    <a:pt x="35065" y="33214"/>
                    <a:pt x="32012" y="30303"/>
                  </a:cubicBezTo>
                  <a:close/>
                  <a:moveTo>
                    <a:pt x="40768" y="47863"/>
                  </a:moveTo>
                  <a:cubicBezTo>
                    <a:pt x="44709" y="52011"/>
                    <a:pt x="48519" y="56022"/>
                    <a:pt x="52657" y="60372"/>
                  </a:cubicBezTo>
                  <a:lnTo>
                    <a:pt x="28919" y="60372"/>
                  </a:lnTo>
                  <a:cubicBezTo>
                    <a:pt x="32994" y="56068"/>
                    <a:pt x="36738" y="52113"/>
                    <a:pt x="40768" y="47863"/>
                  </a:cubicBezTo>
                  <a:close/>
                  <a:moveTo>
                    <a:pt x="40402" y="67242"/>
                  </a:moveTo>
                  <a:cubicBezTo>
                    <a:pt x="45830" y="67242"/>
                    <a:pt x="51259" y="67251"/>
                    <a:pt x="56687" y="67275"/>
                  </a:cubicBezTo>
                  <a:cubicBezTo>
                    <a:pt x="57259" y="67275"/>
                    <a:pt x="58043" y="67586"/>
                    <a:pt x="58365" y="68022"/>
                  </a:cubicBezTo>
                  <a:cubicBezTo>
                    <a:pt x="59693" y="69828"/>
                    <a:pt x="60880" y="71735"/>
                    <a:pt x="62334" y="73935"/>
                  </a:cubicBezTo>
                  <a:lnTo>
                    <a:pt x="54432" y="73935"/>
                  </a:lnTo>
                  <a:lnTo>
                    <a:pt x="54432" y="80719"/>
                  </a:lnTo>
                  <a:cubicBezTo>
                    <a:pt x="56288" y="80719"/>
                    <a:pt x="58150" y="80749"/>
                    <a:pt x="60012" y="80749"/>
                  </a:cubicBezTo>
                  <a:cubicBezTo>
                    <a:pt x="61332" y="80749"/>
                    <a:pt x="62652" y="80734"/>
                    <a:pt x="63969" y="80683"/>
                  </a:cubicBezTo>
                  <a:cubicBezTo>
                    <a:pt x="64044" y="80680"/>
                    <a:pt x="64116" y="80679"/>
                    <a:pt x="64186" y="80679"/>
                  </a:cubicBezTo>
                  <a:cubicBezTo>
                    <a:pt x="65535" y="80679"/>
                    <a:pt x="66246" y="81187"/>
                    <a:pt x="66647" y="82516"/>
                  </a:cubicBezTo>
                  <a:cubicBezTo>
                    <a:pt x="67142" y="84125"/>
                    <a:pt x="67788" y="85688"/>
                    <a:pt x="68425" y="87434"/>
                  </a:cubicBezTo>
                  <a:lnTo>
                    <a:pt x="13124" y="87434"/>
                  </a:lnTo>
                  <a:cubicBezTo>
                    <a:pt x="13926" y="85312"/>
                    <a:pt x="14558" y="83304"/>
                    <a:pt x="15475" y="81434"/>
                  </a:cubicBezTo>
                  <a:cubicBezTo>
                    <a:pt x="15704" y="80967"/>
                    <a:pt x="16850" y="80755"/>
                    <a:pt x="17574" y="80751"/>
                  </a:cubicBezTo>
                  <a:cubicBezTo>
                    <a:pt x="23151" y="80722"/>
                    <a:pt x="28729" y="80717"/>
                    <a:pt x="34305" y="80717"/>
                  </a:cubicBezTo>
                  <a:cubicBezTo>
                    <a:pt x="37757" y="80717"/>
                    <a:pt x="41208" y="80719"/>
                    <a:pt x="44659" y="80719"/>
                  </a:cubicBezTo>
                  <a:lnTo>
                    <a:pt x="47299" y="80719"/>
                  </a:lnTo>
                  <a:lnTo>
                    <a:pt x="47299" y="74059"/>
                  </a:lnTo>
                  <a:lnTo>
                    <a:pt x="19160" y="74059"/>
                  </a:lnTo>
                  <a:cubicBezTo>
                    <a:pt x="20742" y="71684"/>
                    <a:pt x="22043" y="69645"/>
                    <a:pt x="23455" y="67683"/>
                  </a:cubicBezTo>
                  <a:cubicBezTo>
                    <a:pt x="23685" y="67358"/>
                    <a:pt x="24390" y="67262"/>
                    <a:pt x="24880" y="67262"/>
                  </a:cubicBezTo>
                  <a:cubicBezTo>
                    <a:pt x="30055" y="67251"/>
                    <a:pt x="35228" y="67242"/>
                    <a:pt x="40402" y="67242"/>
                  </a:cubicBezTo>
                  <a:close/>
                  <a:moveTo>
                    <a:pt x="67965" y="94159"/>
                  </a:moveTo>
                  <a:cubicBezTo>
                    <a:pt x="69781" y="94159"/>
                    <a:pt x="70529" y="94658"/>
                    <a:pt x="70525" y="96491"/>
                  </a:cubicBezTo>
                  <a:cubicBezTo>
                    <a:pt x="70520" y="97903"/>
                    <a:pt x="70758" y="99315"/>
                    <a:pt x="70905" y="100859"/>
                  </a:cubicBezTo>
                  <a:lnTo>
                    <a:pt x="10662" y="100859"/>
                  </a:lnTo>
                  <a:cubicBezTo>
                    <a:pt x="10878" y="98636"/>
                    <a:pt x="11083" y="96514"/>
                    <a:pt x="11299" y="94305"/>
                  </a:cubicBezTo>
                  <a:cubicBezTo>
                    <a:pt x="12193" y="94263"/>
                    <a:pt x="12862" y="94208"/>
                    <a:pt x="13531" y="94208"/>
                  </a:cubicBezTo>
                  <a:cubicBezTo>
                    <a:pt x="15042" y="94208"/>
                    <a:pt x="16554" y="94208"/>
                    <a:pt x="18065" y="94208"/>
                  </a:cubicBezTo>
                  <a:cubicBezTo>
                    <a:pt x="23809" y="94208"/>
                    <a:pt x="29552" y="94210"/>
                    <a:pt x="35294" y="94210"/>
                  </a:cubicBezTo>
                  <a:cubicBezTo>
                    <a:pt x="46175" y="94210"/>
                    <a:pt x="57055" y="94202"/>
                    <a:pt x="67935" y="94159"/>
                  </a:cubicBezTo>
                  <a:cubicBezTo>
                    <a:pt x="67945" y="94159"/>
                    <a:pt x="67955" y="94159"/>
                    <a:pt x="67965" y="94159"/>
                  </a:cubicBezTo>
                  <a:close/>
                  <a:moveTo>
                    <a:pt x="70919" y="107864"/>
                  </a:moveTo>
                  <a:cubicBezTo>
                    <a:pt x="70722" y="109757"/>
                    <a:pt x="70635" y="111645"/>
                    <a:pt x="70250" y="113470"/>
                  </a:cubicBezTo>
                  <a:cubicBezTo>
                    <a:pt x="70157" y="113891"/>
                    <a:pt x="69040" y="114354"/>
                    <a:pt x="68388" y="114358"/>
                  </a:cubicBezTo>
                  <a:cubicBezTo>
                    <a:pt x="64956" y="114397"/>
                    <a:pt x="61524" y="114406"/>
                    <a:pt x="58091" y="114406"/>
                  </a:cubicBezTo>
                  <a:cubicBezTo>
                    <a:pt x="55367" y="114406"/>
                    <a:pt x="52642" y="114400"/>
                    <a:pt x="49916" y="114400"/>
                  </a:cubicBezTo>
                  <a:lnTo>
                    <a:pt x="30770" y="114400"/>
                  </a:lnTo>
                  <a:lnTo>
                    <a:pt x="30770" y="121124"/>
                  </a:lnTo>
                  <a:lnTo>
                    <a:pt x="68105" y="121124"/>
                  </a:lnTo>
                  <a:cubicBezTo>
                    <a:pt x="68187" y="121573"/>
                    <a:pt x="68228" y="121651"/>
                    <a:pt x="68210" y="121706"/>
                  </a:cubicBezTo>
                  <a:cubicBezTo>
                    <a:pt x="66431" y="127881"/>
                    <a:pt x="66431" y="127881"/>
                    <a:pt x="60042" y="127881"/>
                  </a:cubicBezTo>
                  <a:cubicBezTo>
                    <a:pt x="53655" y="127881"/>
                    <a:pt x="47269" y="127874"/>
                    <a:pt x="40882" y="127874"/>
                  </a:cubicBezTo>
                  <a:cubicBezTo>
                    <a:pt x="33174" y="127874"/>
                    <a:pt x="25466" y="127884"/>
                    <a:pt x="17757" y="127926"/>
                  </a:cubicBezTo>
                  <a:cubicBezTo>
                    <a:pt x="17741" y="127926"/>
                    <a:pt x="17724" y="127926"/>
                    <a:pt x="17707" y="127926"/>
                  </a:cubicBezTo>
                  <a:cubicBezTo>
                    <a:pt x="16077" y="127926"/>
                    <a:pt x="15255" y="127448"/>
                    <a:pt x="14824" y="125886"/>
                  </a:cubicBezTo>
                  <a:cubicBezTo>
                    <a:pt x="14407" y="124392"/>
                    <a:pt x="13774" y="122962"/>
                    <a:pt x="13128" y="121202"/>
                  </a:cubicBezTo>
                  <a:lnTo>
                    <a:pt x="23844" y="121202"/>
                  </a:lnTo>
                  <a:lnTo>
                    <a:pt x="23844" y="114460"/>
                  </a:lnTo>
                  <a:lnTo>
                    <a:pt x="11350" y="114460"/>
                  </a:lnTo>
                  <a:cubicBezTo>
                    <a:pt x="11093" y="112186"/>
                    <a:pt x="10859" y="110114"/>
                    <a:pt x="10603" y="107864"/>
                  </a:cubicBezTo>
                  <a:close/>
                  <a:moveTo>
                    <a:pt x="62251" y="134829"/>
                  </a:moveTo>
                  <a:cubicBezTo>
                    <a:pt x="60812" y="137001"/>
                    <a:pt x="59542" y="138996"/>
                    <a:pt x="58162" y="140907"/>
                  </a:cubicBezTo>
                  <a:cubicBezTo>
                    <a:pt x="57925" y="141237"/>
                    <a:pt x="57227" y="141370"/>
                    <a:pt x="56742" y="141370"/>
                  </a:cubicBezTo>
                  <a:cubicBezTo>
                    <a:pt x="51778" y="141383"/>
                    <a:pt x="46814" y="141389"/>
                    <a:pt x="41849" y="141389"/>
                  </a:cubicBezTo>
                  <a:cubicBezTo>
                    <a:pt x="36145" y="141389"/>
                    <a:pt x="30441" y="141380"/>
                    <a:pt x="24739" y="141361"/>
                  </a:cubicBezTo>
                  <a:cubicBezTo>
                    <a:pt x="24225" y="141361"/>
                    <a:pt x="23514" y="141077"/>
                    <a:pt x="23230" y="140682"/>
                  </a:cubicBezTo>
                  <a:cubicBezTo>
                    <a:pt x="21915" y="138872"/>
                    <a:pt x="20723" y="136974"/>
                    <a:pt x="19302" y="134829"/>
                  </a:cubicBezTo>
                  <a:close/>
                  <a:moveTo>
                    <a:pt x="52694" y="148241"/>
                  </a:moveTo>
                  <a:cubicBezTo>
                    <a:pt x="48564" y="152582"/>
                    <a:pt x="44779" y="156561"/>
                    <a:pt x="40781" y="160763"/>
                  </a:cubicBezTo>
                  <a:cubicBezTo>
                    <a:pt x="36793" y="156570"/>
                    <a:pt x="33012" y="152591"/>
                    <a:pt x="28877" y="148241"/>
                  </a:cubicBezTo>
                  <a:close/>
                  <a:moveTo>
                    <a:pt x="40791" y="170004"/>
                  </a:moveTo>
                  <a:cubicBezTo>
                    <a:pt x="43679" y="172745"/>
                    <a:pt x="46451" y="175385"/>
                    <a:pt x="49527" y="178305"/>
                  </a:cubicBezTo>
                  <a:lnTo>
                    <a:pt x="32031" y="178305"/>
                  </a:lnTo>
                  <a:cubicBezTo>
                    <a:pt x="35116" y="175381"/>
                    <a:pt x="37893" y="172750"/>
                    <a:pt x="40791" y="170004"/>
                  </a:cubicBezTo>
                  <a:close/>
                  <a:moveTo>
                    <a:pt x="39056" y="185211"/>
                  </a:moveTo>
                  <a:cubicBezTo>
                    <a:pt x="44357" y="185211"/>
                    <a:pt x="49659" y="185222"/>
                    <a:pt x="54959" y="185263"/>
                  </a:cubicBezTo>
                  <a:cubicBezTo>
                    <a:pt x="55784" y="185267"/>
                    <a:pt x="56801" y="185749"/>
                    <a:pt x="57383" y="186346"/>
                  </a:cubicBezTo>
                  <a:cubicBezTo>
                    <a:pt x="58992" y="187977"/>
                    <a:pt x="60413" y="189788"/>
                    <a:pt x="62150" y="191813"/>
                  </a:cubicBezTo>
                  <a:lnTo>
                    <a:pt x="19389" y="191813"/>
                  </a:lnTo>
                  <a:cubicBezTo>
                    <a:pt x="21415" y="189513"/>
                    <a:pt x="23190" y="187431"/>
                    <a:pt x="25060" y="185447"/>
                  </a:cubicBezTo>
                  <a:cubicBezTo>
                    <a:pt x="25247" y="185247"/>
                    <a:pt x="25630" y="185214"/>
                    <a:pt x="26023" y="185214"/>
                  </a:cubicBezTo>
                  <a:cubicBezTo>
                    <a:pt x="26220" y="185214"/>
                    <a:pt x="26419" y="185223"/>
                    <a:pt x="26598" y="185223"/>
                  </a:cubicBezTo>
                  <a:cubicBezTo>
                    <a:pt x="26612" y="185223"/>
                    <a:pt x="26627" y="185222"/>
                    <a:pt x="26641" y="185222"/>
                  </a:cubicBezTo>
                  <a:cubicBezTo>
                    <a:pt x="30778" y="185218"/>
                    <a:pt x="34917" y="185211"/>
                    <a:pt x="39056" y="185211"/>
                  </a:cubicBezTo>
                  <a:close/>
                  <a:moveTo>
                    <a:pt x="68150" y="1"/>
                  </a:moveTo>
                  <a:cubicBezTo>
                    <a:pt x="67614" y="3392"/>
                    <a:pt x="67105" y="6661"/>
                    <a:pt x="66582" y="9988"/>
                  </a:cubicBezTo>
                  <a:lnTo>
                    <a:pt x="64071" y="9988"/>
                  </a:lnTo>
                  <a:cubicBezTo>
                    <a:pt x="56931" y="9988"/>
                    <a:pt x="49790" y="9980"/>
                    <a:pt x="42649" y="9980"/>
                  </a:cubicBezTo>
                  <a:cubicBezTo>
                    <a:pt x="34254" y="9980"/>
                    <a:pt x="25858" y="9992"/>
                    <a:pt x="17464" y="10043"/>
                  </a:cubicBezTo>
                  <a:cubicBezTo>
                    <a:pt x="17445" y="10043"/>
                    <a:pt x="17427" y="10044"/>
                    <a:pt x="17409" y="10044"/>
                  </a:cubicBezTo>
                  <a:cubicBezTo>
                    <a:pt x="15584" y="10044"/>
                    <a:pt x="14831" y="9336"/>
                    <a:pt x="14576" y="7761"/>
                  </a:cubicBezTo>
                  <a:cubicBezTo>
                    <a:pt x="14169" y="5217"/>
                    <a:pt x="13848" y="2664"/>
                    <a:pt x="13472" y="9"/>
                  </a:cubicBezTo>
                  <a:lnTo>
                    <a:pt x="7243" y="9"/>
                  </a:lnTo>
                  <a:cubicBezTo>
                    <a:pt x="6592" y="5630"/>
                    <a:pt x="7903" y="10703"/>
                    <a:pt x="10584" y="15466"/>
                  </a:cubicBezTo>
                  <a:cubicBezTo>
                    <a:pt x="14219" y="21924"/>
                    <a:pt x="19257" y="27236"/>
                    <a:pt x="24487" y="32375"/>
                  </a:cubicBezTo>
                  <a:cubicBezTo>
                    <a:pt x="28236" y="36060"/>
                    <a:pt x="32058" y="39677"/>
                    <a:pt x="36037" y="43509"/>
                  </a:cubicBezTo>
                  <a:cubicBezTo>
                    <a:pt x="35061" y="44389"/>
                    <a:pt x="34157" y="45127"/>
                    <a:pt x="33338" y="45952"/>
                  </a:cubicBezTo>
                  <a:cubicBezTo>
                    <a:pt x="26219" y="53093"/>
                    <a:pt x="19554" y="60615"/>
                    <a:pt x="14283" y="69255"/>
                  </a:cubicBezTo>
                  <a:cubicBezTo>
                    <a:pt x="1265" y="90592"/>
                    <a:pt x="0" y="112461"/>
                    <a:pt x="11633" y="134769"/>
                  </a:cubicBezTo>
                  <a:cubicBezTo>
                    <a:pt x="17326" y="145692"/>
                    <a:pt x="25412" y="154801"/>
                    <a:pt x="34075" y="163418"/>
                  </a:cubicBezTo>
                  <a:cubicBezTo>
                    <a:pt x="34685" y="164027"/>
                    <a:pt x="35579" y="164353"/>
                    <a:pt x="36431" y="164861"/>
                  </a:cubicBezTo>
                  <a:cubicBezTo>
                    <a:pt x="34809" y="166388"/>
                    <a:pt x="33850" y="167268"/>
                    <a:pt x="32915" y="168171"/>
                  </a:cubicBezTo>
                  <a:cubicBezTo>
                    <a:pt x="26215" y="174620"/>
                    <a:pt x="19274" y="180840"/>
                    <a:pt x="13687" y="188362"/>
                  </a:cubicBezTo>
                  <a:cubicBezTo>
                    <a:pt x="9181" y="194426"/>
                    <a:pt x="6435" y="201036"/>
                    <a:pt x="7123" y="208764"/>
                  </a:cubicBezTo>
                  <a:lnTo>
                    <a:pt x="13692" y="208764"/>
                  </a:lnTo>
                  <a:cubicBezTo>
                    <a:pt x="14054" y="205936"/>
                    <a:pt x="14402" y="203103"/>
                    <a:pt x="14787" y="200275"/>
                  </a:cubicBezTo>
                  <a:cubicBezTo>
                    <a:pt x="14970" y="198967"/>
                    <a:pt x="15768" y="198606"/>
                    <a:pt x="17069" y="198606"/>
                  </a:cubicBezTo>
                  <a:cubicBezTo>
                    <a:pt x="17077" y="198606"/>
                    <a:pt x="17085" y="198606"/>
                    <a:pt x="17093" y="198606"/>
                  </a:cubicBezTo>
                  <a:cubicBezTo>
                    <a:pt x="24990" y="198627"/>
                    <a:pt x="32888" y="198637"/>
                    <a:pt x="40785" y="198637"/>
                  </a:cubicBezTo>
                  <a:cubicBezTo>
                    <a:pt x="48683" y="198637"/>
                    <a:pt x="56579" y="198627"/>
                    <a:pt x="64474" y="198606"/>
                  </a:cubicBezTo>
                  <a:cubicBezTo>
                    <a:pt x="64482" y="198606"/>
                    <a:pt x="64490" y="198606"/>
                    <a:pt x="64498" y="198606"/>
                  </a:cubicBezTo>
                  <a:cubicBezTo>
                    <a:pt x="65800" y="198606"/>
                    <a:pt x="66589" y="198971"/>
                    <a:pt x="66770" y="200284"/>
                  </a:cubicBezTo>
                  <a:cubicBezTo>
                    <a:pt x="67165" y="203107"/>
                    <a:pt x="67532" y="205936"/>
                    <a:pt x="67908" y="208764"/>
                  </a:cubicBezTo>
                  <a:lnTo>
                    <a:pt x="74481" y="208764"/>
                  </a:lnTo>
                  <a:cubicBezTo>
                    <a:pt x="75090" y="200894"/>
                    <a:pt x="72505" y="193981"/>
                    <a:pt x="67563" y="188083"/>
                  </a:cubicBezTo>
                  <a:cubicBezTo>
                    <a:pt x="63007" y="182642"/>
                    <a:pt x="57997" y="177567"/>
                    <a:pt x="53097" y="172420"/>
                  </a:cubicBezTo>
                  <a:cubicBezTo>
                    <a:pt x="50760" y="169968"/>
                    <a:pt x="48202" y="167721"/>
                    <a:pt x="45416" y="165072"/>
                  </a:cubicBezTo>
                  <a:cubicBezTo>
                    <a:pt x="46323" y="164334"/>
                    <a:pt x="47130" y="163798"/>
                    <a:pt x="47804" y="163124"/>
                  </a:cubicBezTo>
                  <a:cubicBezTo>
                    <a:pt x="56095" y="154818"/>
                    <a:pt x="63773" y="146018"/>
                    <a:pt x="69461" y="135664"/>
                  </a:cubicBezTo>
                  <a:cubicBezTo>
                    <a:pt x="77052" y="121843"/>
                    <a:pt x="79715" y="107208"/>
                    <a:pt x="76506" y="91669"/>
                  </a:cubicBezTo>
                  <a:cubicBezTo>
                    <a:pt x="73912" y="79105"/>
                    <a:pt x="67682" y="68329"/>
                    <a:pt x="59611" y="58576"/>
                  </a:cubicBezTo>
                  <a:cubicBezTo>
                    <a:pt x="55261" y="53313"/>
                    <a:pt x="50531" y="48368"/>
                    <a:pt x="45883" y="43179"/>
                  </a:cubicBezTo>
                  <a:cubicBezTo>
                    <a:pt x="49738" y="39462"/>
                    <a:pt x="53757" y="35656"/>
                    <a:pt x="57690" y="31765"/>
                  </a:cubicBezTo>
                  <a:cubicBezTo>
                    <a:pt x="62710" y="26801"/>
                    <a:pt x="67517" y="21649"/>
                    <a:pt x="70992" y="15425"/>
                  </a:cubicBezTo>
                  <a:cubicBezTo>
                    <a:pt x="73656" y="10663"/>
                    <a:pt x="74970" y="5597"/>
                    <a:pt x="74343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975" y="885638"/>
            <a:ext cx="4593030" cy="3061728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4"/>
          <p:cNvSpPr/>
          <p:nvPr/>
        </p:nvSpPr>
        <p:spPr>
          <a:xfrm>
            <a:off x="4550975" y="885650"/>
            <a:ext cx="4593000" cy="30618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5154025" y="3410200"/>
            <a:ext cx="3990000" cy="1423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>
            <a:off x="0" y="3410200"/>
            <a:ext cx="3990000" cy="1423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4"/>
          <p:cNvSpPr/>
          <p:nvPr/>
        </p:nvSpPr>
        <p:spPr>
          <a:xfrm>
            <a:off x="925625" y="0"/>
            <a:ext cx="3064500" cy="2763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4"/>
          <p:cNvSpPr txBox="1">
            <a:spLocks noGrp="1"/>
          </p:cNvSpPr>
          <p:nvPr>
            <p:ph type="ctrTitle" idx="2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RESEARCH AND PUBLICATIONS</a:t>
            </a:r>
            <a:endParaRPr/>
          </a:p>
        </p:txBody>
      </p:sp>
      <p:sp>
        <p:nvSpPr>
          <p:cNvPr id="371" name="Google Shape;371;p24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sp>
        <p:nvSpPr>
          <p:cNvPr id="372" name="Google Shape;372;p24"/>
          <p:cNvSpPr txBox="1"/>
          <p:nvPr/>
        </p:nvSpPr>
        <p:spPr>
          <a:xfrm>
            <a:off x="1173450" y="1494747"/>
            <a:ext cx="238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and the smallest one in the Solar System—it’s only a bit larger than our Moon</a:t>
            </a:r>
            <a:endParaRPr sz="12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73" name="Google Shape;373;p24"/>
          <p:cNvSpPr txBox="1"/>
          <p:nvPr/>
        </p:nvSpPr>
        <p:spPr>
          <a:xfrm>
            <a:off x="2445348" y="2224047"/>
            <a:ext cx="1002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by MERCURY</a:t>
            </a:r>
            <a:endParaRPr sz="11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74" name="Google Shape;374;p24"/>
          <p:cNvSpPr txBox="1"/>
          <p:nvPr/>
        </p:nvSpPr>
        <p:spPr>
          <a:xfrm>
            <a:off x="1206625" y="3565897"/>
            <a:ext cx="238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 and is the second planet from the Sun. It’s terribly hot and its atmosphere is extremely poisonous</a:t>
            </a:r>
            <a:endParaRPr sz="12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75" name="Google Shape;375;p24"/>
          <p:cNvSpPr txBox="1"/>
          <p:nvPr/>
        </p:nvSpPr>
        <p:spPr>
          <a:xfrm>
            <a:off x="2478523" y="4295197"/>
            <a:ext cx="1002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by VENUS</a:t>
            </a:r>
            <a:endParaRPr sz="11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76" name="Google Shape;376;p24"/>
          <p:cNvSpPr txBox="1"/>
          <p:nvPr/>
        </p:nvSpPr>
        <p:spPr>
          <a:xfrm>
            <a:off x="5444559" y="3562822"/>
            <a:ext cx="238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Saturn is the ringed one. It’s a gas giant, composed mostly of hydrogen and helium. It’s over 95 times more massive than the Earth</a:t>
            </a:r>
            <a:endParaRPr sz="12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77" name="Google Shape;377;p24"/>
          <p:cNvSpPr txBox="1"/>
          <p:nvPr/>
        </p:nvSpPr>
        <p:spPr>
          <a:xfrm>
            <a:off x="6716458" y="4292122"/>
            <a:ext cx="1002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by SATURN</a:t>
            </a:r>
            <a:endParaRPr sz="11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5"/>
          <p:cNvPicPr preferRelativeResize="0"/>
          <p:nvPr/>
        </p:nvPicPr>
        <p:blipFill rotWithShape="1">
          <a:blip r:embed="rId3">
            <a:alphaModFix/>
          </a:blip>
          <a:srcRect l="35508" t="6679" r="13794" b="9406"/>
          <a:stretch/>
        </p:blipFill>
        <p:spPr>
          <a:xfrm>
            <a:off x="4761325" y="827450"/>
            <a:ext cx="3912850" cy="4316052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25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RESEARCH RESOURCES</a:t>
            </a:r>
            <a:endParaRPr/>
          </a:p>
        </p:txBody>
      </p:sp>
      <p:sp>
        <p:nvSpPr>
          <p:cNvPr id="384" name="Google Shape;384;p25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  <p:sp>
        <p:nvSpPr>
          <p:cNvPr id="385" name="Google Shape;385;p25"/>
          <p:cNvSpPr txBox="1">
            <a:spLocks noGrp="1"/>
          </p:cNvSpPr>
          <p:nvPr>
            <p:ph type="body" idx="1"/>
          </p:nvPr>
        </p:nvSpPr>
        <p:spPr>
          <a:xfrm>
            <a:off x="642050" y="183377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86" name="Google Shape;386;p25"/>
          <p:cNvSpPr/>
          <p:nvPr/>
        </p:nvSpPr>
        <p:spPr>
          <a:xfrm>
            <a:off x="4761325" y="827450"/>
            <a:ext cx="3912900" cy="43350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rmal Medical Advanc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1311</Words>
  <Application>Microsoft Macintosh PowerPoint</Application>
  <PresentationFormat>On-screen Show (16:9)</PresentationFormat>
  <Paragraphs>280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50" baseType="lpstr">
      <vt:lpstr>Roboto Slab Regular</vt:lpstr>
      <vt:lpstr>Saira Condensed</vt:lpstr>
      <vt:lpstr>Saira Condensed Light</vt:lpstr>
      <vt:lpstr>Fira Sans Condensed</vt:lpstr>
      <vt:lpstr>Oswald</vt:lpstr>
      <vt:lpstr>Proxima Nova Semibold</vt:lpstr>
      <vt:lpstr>Arial</vt:lpstr>
      <vt:lpstr>Arvo</vt:lpstr>
      <vt:lpstr>Barlow Semi Condensed</vt:lpstr>
      <vt:lpstr>Proxima Nova</vt:lpstr>
      <vt:lpstr>Fira Sans Condensed Medium</vt:lpstr>
      <vt:lpstr>Fira Sans Extra Condensed Medium</vt:lpstr>
      <vt:lpstr>Formal Medical Advances by SlidesGo</vt:lpstr>
      <vt:lpstr>SlidesGo Final Pages</vt:lpstr>
      <vt:lpstr>Post Operative Nausea and Vomiting (PONV)</vt:lpstr>
      <vt:lpstr>Results Analysis</vt:lpstr>
      <vt:lpstr>INTRODUCTION</vt:lpstr>
      <vt:lpstr>MERCURY</vt:lpstr>
      <vt:lpstr>BENEFITS</vt:lpstr>
      <vt:lpstr>MERCURY</vt:lpstr>
      <vt:lpstr>CLINICAL TRIAL</vt:lpstr>
      <vt:lpstr>RESEARCH AND PUBLICATIONS</vt:lpstr>
      <vt:lpstr> RESEARCH RESOURCES</vt:lpstr>
      <vt:lpstr>MERCURY</vt:lpstr>
      <vt:lpstr>TRIAL TIMELINE</vt:lpstr>
      <vt:lpstr>METHODOLOGY</vt:lpstr>
      <vt:lpstr>TENDENCY</vt:lpstr>
      <vt:lpstr>RESULTS</vt:lpstr>
      <vt:lpstr>RESULT ANALYSIS</vt:lpstr>
      <vt:lpstr>SUCCESS RATE</vt:lpstr>
      <vt:lpstr>CONCLUSIONS</vt:lpstr>
      <vt:lpstr>THANKS</vt:lpstr>
      <vt:lpstr>CREDITS</vt:lpstr>
      <vt:lpstr>RESOURCES</vt:lpstr>
      <vt:lpstr>Instructions for use</vt:lpstr>
      <vt:lpstr>Fonts &amp; colors used</vt:lpstr>
      <vt:lpstr>PowerPoint Presentation</vt:lpstr>
      <vt:lpstr>PowerPoint Presentation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Operative Nausea and Vomiting (PONV)</dc:title>
  <cp:lastModifiedBy>Microsoft Office User</cp:lastModifiedBy>
  <cp:revision>3</cp:revision>
  <dcterms:modified xsi:type="dcterms:W3CDTF">2020-07-24T03:40:09Z</dcterms:modified>
</cp:coreProperties>
</file>